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 standalone="yes"?>
<Relationships xmlns="http://schemas.openxmlformats.org/package/2006/relationships">
  <Relationship Id="rId1" Type="http://schemas.openxmlformats.org/officeDocument/2006/relationships/officeDocument" Target="ppt/presentation.xml" />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3" r:id="rId3"/>
    <p:sldId id="257" r:id="rId4"/>
    <p:sldId id="262" r:id="rId5"/>
    <p:sldId id="258" r:id="rId6"/>
    <p:sldId id="259" r:id="rId7"/>
    <p:sldId id="260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6370" autoAdjust="0"/>
  </p:normalViewPr>
  <p:slideViewPr>
    <p:cSldViewPr snapToGrid="0">
      <p:cViewPr varScale="1">
        <p:scale>
          <a:sx n="70" d="100"/>
          <a:sy n="70" d="100"/>
        </p:scale>
        <p:origin x="618" y="72"/>
      </p:cViewPr>
      <p:guideLst/>
    </p:cSldViewPr>
  </p:slideViewPr>
  <p:outlineViewPr>
    <p:cViewPr>
      <p:scale>
        <a:sx n="33" d="100"/>
        <a:sy n="33" d="100"/>
      </p:scale>
      <p:origin x="0" y="-39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98" y="72"/>
      </p:cViewPr>
      <p:guideLst/>
    </p:cSldViewPr>
  </p:notesViewPr>
  <p:gridSpacing cx="72008" cy="72008"/>
</p:viewPr>
</file>

<file path=ppt/_rels/presentation.xml.rels>&#65279;<?xml version="1.0" encoding="utf-8" standalone="yes"?>
<Relationships xmlns="http://schemas.openxmlformats.org/package/2006/relationships">
  <Relationship Id="rId8" Type="http://schemas.openxmlformats.org/officeDocument/2006/relationships/slide" Target="slides/slide7.xml" />
  <Relationship Id="rId13" Type="http://schemas.openxmlformats.org/officeDocument/2006/relationships/slide" Target="slides/slide12.xml" />
  <Relationship Id="rId18" Type="http://schemas.openxmlformats.org/officeDocument/2006/relationships/slide" Target="slides/slide17.xml" />
  <Relationship Id="rId3" Type="http://schemas.openxmlformats.org/officeDocument/2006/relationships/slide" Target="slides/slide2.xml" />
  <Relationship Id="rId21" Type="http://schemas.openxmlformats.org/officeDocument/2006/relationships/handoutMaster" Target="handoutMasters/handoutMaster1.xml" />
  <Relationship Id="rId7" Type="http://schemas.openxmlformats.org/officeDocument/2006/relationships/slide" Target="slides/slide6.xml" />
  <Relationship Id="rId12" Type="http://schemas.openxmlformats.org/officeDocument/2006/relationships/slide" Target="slides/slide11.xml" />
  <Relationship Id="rId17" Type="http://schemas.openxmlformats.org/officeDocument/2006/relationships/slide" Target="slides/slide16.xml" />
  <Relationship Id="rId25" Type="http://schemas.openxmlformats.org/officeDocument/2006/relationships/tableStyles" Target="tableStyles.xml" />
  <Relationship Id="rId2" Type="http://schemas.openxmlformats.org/officeDocument/2006/relationships/slide" Target="slides/slide1.xml" />
  <Relationship Id="rId16" Type="http://schemas.openxmlformats.org/officeDocument/2006/relationships/slide" Target="slides/slide15.xml" />
  <Relationship Id="rId20" Type="http://schemas.openxmlformats.org/officeDocument/2006/relationships/notesMaster" Target="notesMasters/notesMaster1.xml" />
  <Relationship Id="rId1" Type="http://schemas.openxmlformats.org/officeDocument/2006/relationships/slideMaster" Target="slideMasters/slideMaster1.xml" />
  <Relationship Id="rId6" Type="http://schemas.openxmlformats.org/officeDocument/2006/relationships/slide" Target="slides/slide5.xml" />
  <Relationship Id="rId11" Type="http://schemas.openxmlformats.org/officeDocument/2006/relationships/slide" Target="slides/slide10.xml" />
  <Relationship Id="rId24" Type="http://schemas.openxmlformats.org/officeDocument/2006/relationships/theme" Target="theme/theme1.xml" />
  <Relationship Id="rId5" Type="http://schemas.openxmlformats.org/officeDocument/2006/relationships/slide" Target="slides/slide4.xml" />
  <Relationship Id="rId15" Type="http://schemas.openxmlformats.org/officeDocument/2006/relationships/slide" Target="slides/slide14.xml" />
  <Relationship Id="rId23" Type="http://schemas.openxmlformats.org/officeDocument/2006/relationships/viewProps" Target="viewProps.xml" />
  <Relationship Id="rId10" Type="http://schemas.openxmlformats.org/officeDocument/2006/relationships/slide" Target="slides/slide9.xml" />
  <Relationship Id="rId19" Type="http://schemas.openxmlformats.org/officeDocument/2006/relationships/slide" Target="slides/slide18.xml" />
  <Relationship Id="rId4" Type="http://schemas.openxmlformats.org/officeDocument/2006/relationships/slide" Target="slides/slide3.xml" />
  <Relationship Id="rId9" Type="http://schemas.openxmlformats.org/officeDocument/2006/relationships/slide" Target="slides/slide8.xml" />
  <Relationship Id="rId14" Type="http://schemas.openxmlformats.org/officeDocument/2006/relationships/slide" Target="slides/slide13.xml" />
  <Relationship Id="rId22" Type="http://schemas.openxmlformats.org/officeDocument/2006/relationships/presProps" Target="presProps.xml" />
</Relationships>
</file>

<file path=ppt/handoutMasters/_rels/handout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3.xml" />
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3591D-7DE9-4592-BD94-7D11093D73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0100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2.xml" />
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C7395-9770-4CFD-A3DB-BBBEFE811C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7359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2.xml" />
  <Relationship Id="rId1" Type="http://schemas.openxmlformats.org/officeDocument/2006/relationships/notesMaster" Target="../notesMasters/notesMaster1.xml" />
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C7395-9770-4CFD-A3DB-BBBEFE811CD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9852595"/>
      </p:ext>
    </p:extLst>
  </p:cSld>
  <p:clrMapOvr>
    <a:masterClrMapping/>
  </p:clrMapOvr>
</p:notes>
</file>

<file path=ppt/slideLayouts/_rels/slideLayout1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0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1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2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3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4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5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6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7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8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9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E56B6CF6-DB68-487F-9652-F8FF8A59A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="" xmlns:a16="http://schemas.microsoft.com/office/drawing/2014/main" id="{307D1821-DE43-4468-A60E-32E146791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0D68F99E-3BA6-47A4-9205-55534840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630C-B865-4BDA-9072-92022533BB9B}" type="datetimeFigureOut">
              <a:rPr kumimoji="1" lang="ja-JP" altLang="en-US" smtClean="0"/>
              <a:t>2021/8/27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185F7AA7-F254-474C-95BB-6FE0BCD47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66B6449E-E75F-4D65-B08C-F86EBA94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3F91-4DAB-4AF5-A0A2-36DE6F7D98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721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C69069CB-8EF6-48C8-AF8B-7CF9DBE6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="" xmlns:a16="http://schemas.microsoft.com/office/drawing/2014/main" id="{3E99E8C9-034B-4309-9C5F-4FCCE86B6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16EBDA6B-E28A-4059-9F6C-DE7AE9B20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630C-B865-4BDA-9072-92022533BB9B}" type="datetimeFigureOut">
              <a:rPr kumimoji="1" lang="ja-JP" altLang="en-US" smtClean="0"/>
              <a:t>2021/8/27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FDC39EFB-A4BA-43AB-A0DE-E6DAEFA95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3D953754-E7C5-456A-96B2-6DD4990A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3F91-4DAB-4AF5-A0A2-36DE6F7D98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522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="" xmlns:a16="http://schemas.microsoft.com/office/drawing/2014/main" id="{D8395729-BDA1-4B40-B114-180C79FF4D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="" xmlns:a16="http://schemas.microsoft.com/office/drawing/2014/main" id="{7E5147A5-27D1-42D4-B38E-650E61AB5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9097915E-D027-4D94-9FF8-DD7FF58B3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630C-B865-4BDA-9072-92022533BB9B}" type="datetimeFigureOut">
              <a:rPr kumimoji="1" lang="ja-JP" altLang="en-US" smtClean="0"/>
              <a:t>2021/8/27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19362382-1C5A-4424-AA67-2C7866AF7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1EE09197-0431-449A-8627-6D8AF682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3F91-4DAB-4AF5-A0A2-36DE6F7D98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1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B8707F9F-48C5-4137-A959-CD6C011D2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C0BCF9D6-A633-49C1-8B10-0622AFB16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4988A0EF-10FE-42AD-A88B-B2E29019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630C-B865-4BDA-9072-92022533BB9B}" type="datetimeFigureOut">
              <a:rPr kumimoji="1" lang="ja-JP" altLang="en-US" smtClean="0"/>
              <a:t>2021/8/27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C9864520-5EE7-46E0-84B6-9910010B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D289ED54-EFC9-4DEA-BF4F-C2922E76C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3F91-4DAB-4AF5-A0A2-36DE6F7D98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118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BCE413A9-EB6D-4498-A5C2-6B752207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="" xmlns:a16="http://schemas.microsoft.com/office/drawing/2014/main" id="{C8A70D0F-E4AF-43C9-8284-C71C21FE7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62077B92-12B9-443C-9A4E-239C0B846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630C-B865-4BDA-9072-92022533BB9B}" type="datetimeFigureOut">
              <a:rPr kumimoji="1" lang="ja-JP" altLang="en-US" smtClean="0"/>
              <a:t>2021/8/27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9335EFE9-A087-4561-815C-8132E693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9E9F321E-A2B1-4F15-820C-1734DAA6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3F91-4DAB-4AF5-A0A2-36DE6F7D98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57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47187909-2F53-4BA9-8F4A-AA61F278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38D3A90F-17C6-438C-9964-0B3B660B8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="" xmlns:a16="http://schemas.microsoft.com/office/drawing/2014/main" id="{5C36F4CA-50B5-44DF-B30D-77F229E09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="" xmlns:a16="http://schemas.microsoft.com/office/drawing/2014/main" id="{E38FBE39-A211-4CF3-87E8-8E06757A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630C-B865-4BDA-9072-92022533BB9B}" type="datetimeFigureOut">
              <a:rPr kumimoji="1" lang="ja-JP" altLang="en-US" smtClean="0"/>
              <a:t>2021/8/27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="" xmlns:a16="http://schemas.microsoft.com/office/drawing/2014/main" id="{1B7F9F2A-44A7-46A6-9C61-9FE56886C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7B7C2F00-EFBF-4DDE-BFCC-CE0FB3C3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3F91-4DAB-4AF5-A0A2-36DE6F7D98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761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EB4C06B9-BD3B-4709-AE4C-A97FF8D2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="" xmlns:a16="http://schemas.microsoft.com/office/drawing/2014/main" id="{6A3026D4-4F86-4EC2-BE90-5D29D2E26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="" xmlns:a16="http://schemas.microsoft.com/office/drawing/2014/main" id="{077E870F-4E60-45E6-A4EB-09C0F4555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="" xmlns:a16="http://schemas.microsoft.com/office/drawing/2014/main" id="{46AA67C4-783B-4663-A720-FDC8F49C2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="" xmlns:a16="http://schemas.microsoft.com/office/drawing/2014/main" id="{66947E9D-0E58-4879-8B05-B7D789E0DD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="" xmlns:a16="http://schemas.microsoft.com/office/drawing/2014/main" id="{AC6A0518-4961-4411-BB03-6ABA07C3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630C-B865-4BDA-9072-92022533BB9B}" type="datetimeFigureOut">
              <a:rPr kumimoji="1" lang="ja-JP" altLang="en-US" smtClean="0"/>
              <a:t>2021/8/27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="" xmlns:a16="http://schemas.microsoft.com/office/drawing/2014/main" id="{63ADE65E-5044-49A6-BD62-7117ADC1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="" xmlns:a16="http://schemas.microsoft.com/office/drawing/2014/main" id="{8AE4DC05-9C78-49D4-B81B-37E4F9C2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3F91-4DAB-4AF5-A0A2-36DE6F7D98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55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4CF3F974-02B7-4CE5-B301-AD949CD1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="" xmlns:a16="http://schemas.microsoft.com/office/drawing/2014/main" id="{2022EB4B-B3DF-4B71-9341-282BF3C92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630C-B865-4BDA-9072-92022533BB9B}" type="datetimeFigureOut">
              <a:rPr kumimoji="1" lang="ja-JP" altLang="en-US" smtClean="0"/>
              <a:t>2021/8/27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="" xmlns:a16="http://schemas.microsoft.com/office/drawing/2014/main" id="{E3CA5A54-0678-49C4-A454-B9E1CC84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="" xmlns:a16="http://schemas.microsoft.com/office/drawing/2014/main" id="{1988E52E-7E62-422B-8EF9-B872A948A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3F91-4DAB-4AF5-A0A2-36DE6F7D98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580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="" xmlns:a16="http://schemas.microsoft.com/office/drawing/2014/main" id="{3F07CBFD-DED4-4EAE-9788-2AC952DAA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630C-B865-4BDA-9072-92022533BB9B}" type="datetimeFigureOut">
              <a:rPr kumimoji="1" lang="ja-JP" altLang="en-US" smtClean="0"/>
              <a:t>2021/8/27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="" xmlns:a16="http://schemas.microsoft.com/office/drawing/2014/main" id="{6957887E-17A2-4763-988E-DEEF9275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DD6816EE-F804-439F-9753-1BFEF3A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3F91-4DAB-4AF5-A0A2-36DE6F7D98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459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08606957-BDE8-47D7-8CD8-FBEE743E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D4CD69E7-0C88-4B42-B240-850D674C7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="" xmlns:a16="http://schemas.microsoft.com/office/drawing/2014/main" id="{55BED48D-883C-4F50-AC09-B1170E1C4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="" xmlns:a16="http://schemas.microsoft.com/office/drawing/2014/main" id="{A6FB4750-D12E-4035-9745-9764E2A5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630C-B865-4BDA-9072-92022533BB9B}" type="datetimeFigureOut">
              <a:rPr kumimoji="1" lang="ja-JP" altLang="en-US" smtClean="0"/>
              <a:t>2021/8/27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="" xmlns:a16="http://schemas.microsoft.com/office/drawing/2014/main" id="{141D7C63-AF7A-4BD7-9646-E44653F07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F8676661-EB43-4414-A13D-D2A25AF1B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3F91-4DAB-4AF5-A0A2-36DE6F7D98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2626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39773BC8-53F3-4637-8CFC-ACD4AB4D1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="" xmlns:a16="http://schemas.microsoft.com/office/drawing/2014/main" id="{DB2C0FAD-0FC6-40C0-9102-CED32B99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="" xmlns:a16="http://schemas.microsoft.com/office/drawing/2014/main" id="{93BE8530-62D0-411C-A8D3-EE4474FAA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="" xmlns:a16="http://schemas.microsoft.com/office/drawing/2014/main" id="{D354B985-B9BF-491D-8DB9-ABD6005B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630C-B865-4BDA-9072-92022533BB9B}" type="datetimeFigureOut">
              <a:rPr kumimoji="1" lang="ja-JP" altLang="en-US" smtClean="0"/>
              <a:t>2021/8/27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="" xmlns:a16="http://schemas.microsoft.com/office/drawing/2014/main" id="{7A3E3D69-2522-4C8D-90AF-F87CD1C72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="" xmlns:a16="http://schemas.microsoft.com/office/drawing/2014/main" id="{B5476C94-A143-469D-93F6-EE35C9AB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3F91-4DAB-4AF5-A0A2-36DE6F7D98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723024"/>
      </p:ext>
    </p:extLst>
  </p:cSld>
  <p:clrMapOvr>
    <a:masterClrMapping/>
  </p:clrMapOvr>
</p:sldLayout>
</file>

<file path=ppt/slideMasters/_rels/slideMaster1.xml.rels>&#65279;<?xml version="1.0" encoding="utf-8" standalone="yes"?>
<Relationships xmlns="http://schemas.openxmlformats.org/package/2006/relationships">
  <Relationship Id="rId8" Type="http://schemas.openxmlformats.org/officeDocument/2006/relationships/slideLayout" Target="../slideLayouts/slideLayout8.xml" />
  <Relationship Id="rId3" Type="http://schemas.openxmlformats.org/officeDocument/2006/relationships/slideLayout" Target="../slideLayouts/slideLayout3.xml" />
  <Relationship Id="rId7" Type="http://schemas.openxmlformats.org/officeDocument/2006/relationships/slideLayout" Target="../slideLayouts/slideLayout7.xml" />
  <Relationship Id="rId12" Type="http://schemas.openxmlformats.org/officeDocument/2006/relationships/theme" Target="../theme/theme1.xml" />
  <Relationship Id="rId2" Type="http://schemas.openxmlformats.org/officeDocument/2006/relationships/slideLayout" Target="../slideLayouts/slideLayout2.xml" />
  <Relationship Id="rId1" Type="http://schemas.openxmlformats.org/officeDocument/2006/relationships/slideLayout" Target="../slideLayouts/slideLayout1.xml" />
  <Relationship Id="rId6" Type="http://schemas.openxmlformats.org/officeDocument/2006/relationships/slideLayout" Target="../slideLayouts/slideLayout6.xml" />
  <Relationship Id="rId11" Type="http://schemas.openxmlformats.org/officeDocument/2006/relationships/slideLayout" Target="../slideLayouts/slideLayout11.xml" />
  <Relationship Id="rId5" Type="http://schemas.openxmlformats.org/officeDocument/2006/relationships/slideLayout" Target="../slideLayouts/slideLayout5.xml" />
  <Relationship Id="rId10" Type="http://schemas.openxmlformats.org/officeDocument/2006/relationships/slideLayout" Target="../slideLayouts/slideLayout10.xml" />
  <Relationship Id="rId4" Type="http://schemas.openxmlformats.org/officeDocument/2006/relationships/slideLayout" Target="../slideLayouts/slideLayout4.xml" />
  <Relationship Id="rId9" Type="http://schemas.openxmlformats.org/officeDocument/2006/relationships/slideLayout" Target="../slideLayouts/slideLayout9.xml" />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="" xmlns:a16="http://schemas.microsoft.com/office/drawing/2014/main" id="{9A2ABB24-DB87-4446-B70B-D0546098B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="" xmlns:a16="http://schemas.microsoft.com/office/drawing/2014/main" id="{2AD9D06B-3FFB-45C0-AD3E-11979B4A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9CEA0D41-EC75-4FDE-9AAA-C3AE16500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7630C-B865-4BDA-9072-92022533BB9B}" type="datetimeFigureOut">
              <a:rPr kumimoji="1" lang="ja-JP" altLang="en-US" smtClean="0"/>
              <a:t>2021/8/27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04F961E0-ABCF-4E85-BD11-3549B860F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4C126D9F-F548-44E9-9D90-C77656E31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23F91-4DAB-4AF5-A0A2-36DE6F7D98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56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
<Relationships xmlns="http://schemas.openxmlformats.org/package/2006/relationships">
  <Relationship Id="rId1" Type="http://schemas.openxmlformats.org/officeDocument/2006/relationships/slideLayout" Target="../slideLayouts/slideLayout1.xml" />
</Relationships>
</file>

<file path=ppt/slides/_rels/slide1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0.png" />
  <Relationship Id="rId2" Type="http://schemas.openxmlformats.org/officeDocument/2006/relationships/image" Target="../media/image9.png" />
  <Relationship Id="rId1" Type="http://schemas.openxmlformats.org/officeDocument/2006/relationships/slideLayout" Target="../slideLayouts/slideLayout2.xml" />
  <Relationship Id="rId5" Type="http://schemas.openxmlformats.org/officeDocument/2006/relationships/image" Target="../media/image12.png" />
  <Relationship Id="rId4" Type="http://schemas.openxmlformats.org/officeDocument/2006/relationships/image" Target="../media/image11.png" />
</Relationships>
</file>

<file path=ppt/slides/_rels/slide1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4.png" />
  <Relationship Id="rId2" Type="http://schemas.openxmlformats.org/officeDocument/2006/relationships/image" Target="../media/image13.png" />
  <Relationship Id="rId1" Type="http://schemas.openxmlformats.org/officeDocument/2006/relationships/slideLayout" Target="../slideLayouts/slideLayout2.xml" />
  <Relationship Id="rId5" Type="http://schemas.openxmlformats.org/officeDocument/2006/relationships/image" Target="../media/image16.png" />
  <Relationship Id="rId4" Type="http://schemas.openxmlformats.org/officeDocument/2006/relationships/image" Target="../media/image15.png" />
</Relationships>
</file>

<file path=ppt/slides/_rels/slide1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7.png" />
  <Relationship Id="rId2" Type="http://schemas.openxmlformats.org/officeDocument/2006/relationships/notesSlide" Target="../notesSlides/notesSlide1.xml" />
  <Relationship Id="rId1" Type="http://schemas.openxmlformats.org/officeDocument/2006/relationships/slideLayout" Target="../slideLayouts/slideLayout2.xml" />
  <Relationship Id="rId6" Type="http://schemas.openxmlformats.org/officeDocument/2006/relationships/image" Target="../media/image20.png" />
  <Relationship Id="rId5" Type="http://schemas.openxmlformats.org/officeDocument/2006/relationships/image" Target="../media/image19.png" />
  <Relationship Id="rId4" Type="http://schemas.openxmlformats.org/officeDocument/2006/relationships/image" Target="../media/image18.png" />
</Relationships>
</file>

<file path=ppt/slides/_rels/slide1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2.png" />
  <Relationship Id="rId2" Type="http://schemas.openxmlformats.org/officeDocument/2006/relationships/image" Target="../media/image21.png" />
  <Relationship Id="rId1" Type="http://schemas.openxmlformats.org/officeDocument/2006/relationships/slideLayout" Target="../slideLayouts/slideLayout2.xml" />
  <Relationship Id="rId5" Type="http://schemas.openxmlformats.org/officeDocument/2006/relationships/image" Target="../media/image24.png" />
  <Relationship Id="rId4" Type="http://schemas.openxmlformats.org/officeDocument/2006/relationships/image" Target="../media/image23.png" />
</Relationships>
</file>

<file path=ppt/slides/_rels/slide1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6.png" />
  <Relationship Id="rId2" Type="http://schemas.openxmlformats.org/officeDocument/2006/relationships/image" Target="../media/image25.pn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27.png" />
</Relationships>
</file>

<file path=ppt/slides/_rels/slide1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8.png" />
  <Relationship Id="rId2" Type="http://schemas.openxmlformats.org/officeDocument/2006/relationships/image" Target="../media/image16.pn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29.png" />
</Relationships>
</file>

<file path=ppt/slides/_rels/slide16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30.png" />
  <Relationship Id="rId1" Type="http://schemas.openxmlformats.org/officeDocument/2006/relationships/slideLayout" Target="../slideLayouts/slideLayout2.xml" />
</Relationships>
</file>

<file path=ppt/slides/_rels/slide1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2.png" />
  <Relationship Id="rId2" Type="http://schemas.openxmlformats.org/officeDocument/2006/relationships/image" Target="../media/image31.png" />
  <Relationship Id="rId1" Type="http://schemas.openxmlformats.org/officeDocument/2006/relationships/slideLayout" Target="../slideLayouts/slideLayout2.xml" />
  <Relationship Id="rId5" Type="http://schemas.openxmlformats.org/officeDocument/2006/relationships/image" Target="../media/image34.png" />
  <Relationship Id="rId4" Type="http://schemas.openxmlformats.org/officeDocument/2006/relationships/image" Target="../media/image33.png" />
</Relationships>
</file>

<file path=ppt/slides/_rels/slide18.xml.rels>&#65279;<?xml version="1.0" encoding="utf-8" standalone="yes"?>
<Relationships xmlns="http://schemas.openxmlformats.org/package/2006/relationships">
  <Relationship Id="rId1" Type="http://schemas.openxmlformats.org/officeDocument/2006/relationships/slideLayout" Target="../slideLayouts/slideLayout2.xml" />
</Relationships>
</file>

<file path=ppt/slides/_rels/slide2.xml.rels>&#65279;<?xml version="1.0" encoding="utf-8" standalone="yes"?>
<Relationships xmlns="http://schemas.openxmlformats.org/package/2006/relationships">
  <Relationship Id="rId1" Type="http://schemas.openxmlformats.org/officeDocument/2006/relationships/slideLayout" Target="../slideLayouts/slideLayout5.xml" />
</Relationships>
</file>

<file path=ppt/slides/_rels/slide3.xml.rels>&#65279;<?xml version="1.0" encoding="utf-8" standalone="yes"?>
<Relationships xmlns="http://schemas.openxmlformats.org/package/2006/relationships">
  <Relationship Id="rId1" Type="http://schemas.openxmlformats.org/officeDocument/2006/relationships/slideLayout" Target="../slideLayouts/slideLayout2.xml" />
</Relationships>
</file>

<file path=ppt/slides/_rels/slide4.xml.rels>&#65279;<?xml version="1.0" encoding="utf-8" standalone="yes"?>
<Relationships xmlns="http://schemas.openxmlformats.org/package/2006/relationships">
  <Relationship Id="rId1" Type="http://schemas.openxmlformats.org/officeDocument/2006/relationships/slideLayout" Target="../slideLayouts/slideLayout2.xml" />
</Relationships>
</file>

<file path=ppt/slides/_rels/slide5.xml.rels>&#65279;<?xml version="1.0" encoding="utf-8" standalone="yes"?>
<Relationships xmlns="http://schemas.openxmlformats.org/package/2006/relationships">
  <Relationship Id="rId1" Type="http://schemas.openxmlformats.org/officeDocument/2006/relationships/slideLayout" Target="../slideLayouts/slideLayout2.xml" />
</Relationships>
</file>

<file path=ppt/slides/_rels/slide6.xml.rels>&#65279;<?xml version="1.0" encoding="utf-8" standalone="yes"?>
<Relationships xmlns="http://schemas.openxmlformats.org/package/2006/relationships">
  <Relationship Id="rId1" Type="http://schemas.openxmlformats.org/officeDocument/2006/relationships/slideLayout" Target="../slideLayouts/slideLayout2.xml" />
</Relationships>
</file>

<file path=ppt/slides/_rels/slide7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1.png" />
  <Relationship Id="rId1" Type="http://schemas.openxmlformats.org/officeDocument/2006/relationships/slideLayout" Target="../slideLayouts/slideLayout2.xml" />
</Relationships>
</file>

<file path=ppt/slides/_rels/slide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png" />
  <Relationship Id="rId2" Type="http://schemas.openxmlformats.org/officeDocument/2006/relationships/image" Target="../media/image2.png" />
  <Relationship Id="rId1" Type="http://schemas.openxmlformats.org/officeDocument/2006/relationships/slideLayout" Target="../slideLayouts/slideLayout2.xml" />
</Relationships>
</file>

<file path=ppt/slides/_rels/slide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.png" />
  <Relationship Id="rId2" Type="http://schemas.openxmlformats.org/officeDocument/2006/relationships/image" Target="../media/image4.png" />
  <Relationship Id="rId1" Type="http://schemas.openxmlformats.org/officeDocument/2006/relationships/slideLayout" Target="../slideLayouts/slideLayout2.xml" />
  <Relationship Id="rId6" Type="http://schemas.openxmlformats.org/officeDocument/2006/relationships/image" Target="../media/image8.png" />
  <Relationship Id="rId5" Type="http://schemas.openxmlformats.org/officeDocument/2006/relationships/image" Target="../media/image7.png" />
  <Relationship Id="rId4" Type="http://schemas.openxmlformats.org/officeDocument/2006/relationships/image" Target="../media/image6.png" />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5536A082-B407-40FC-9715-B3DCF6088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627" y="1122363"/>
            <a:ext cx="9697672" cy="2387600"/>
          </a:xfrm>
        </p:spPr>
        <p:txBody>
          <a:bodyPr>
            <a:normAutofit/>
          </a:bodyPr>
          <a:lstStyle/>
          <a:p>
            <a:r>
              <a:rPr kumimoji="1" lang="ja-JP" altLang="en-US" sz="4800" b="1" dirty="0"/>
              <a:t>豊橋市小中学校ＰＴＡ連絡協議会</a:t>
            </a:r>
            <a:br>
              <a:rPr kumimoji="1" lang="ja-JP" altLang="en-US" sz="4800" b="1" dirty="0"/>
            </a:br>
            <a:r>
              <a:rPr kumimoji="1" lang="en-US" altLang="ja-JP" sz="4800" b="1" dirty="0"/>
              <a:t/>
            </a:r>
            <a:br>
              <a:rPr kumimoji="1" lang="en-US" altLang="ja-JP" sz="4800" b="1" dirty="0"/>
            </a:br>
            <a:r>
              <a:rPr kumimoji="1" lang="en-US" altLang="ja-JP" sz="4800" b="1" dirty="0"/>
              <a:t>Zoom</a:t>
            </a:r>
            <a:r>
              <a:rPr kumimoji="1" lang="ja-JP" altLang="en-US" sz="4800" b="1" dirty="0"/>
              <a:t>導入手引き</a:t>
            </a: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80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86103A7F-BA78-4CDD-901E-712C57B37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9" y="666943"/>
            <a:ext cx="10515600" cy="1325563"/>
          </a:xfrm>
        </p:spPr>
        <p:txBody>
          <a:bodyPr/>
          <a:lstStyle/>
          <a:p>
            <a:r>
              <a:rPr kumimoji="1" lang="ja-JP" altLang="en-US" sz="2800" b="0" i="0" u="wavyHeavy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４－１－２　パソコンの場合</a:t>
            </a:r>
            <a:endParaRPr kumimoji="1" lang="ja-JP" altLang="en-US" u="wavyHeavy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99243526-B747-489A-B976-32F7D63A2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3" y="1690687"/>
            <a:ext cx="7736502" cy="512303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①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Zoom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のアプリを起動する。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②「ミーティングに参加」をタップする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。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2000" dirty="0" smtClean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　</a:t>
            </a:r>
            <a:r>
              <a:rPr lang="en-US" altLang="ja-JP" sz="2000" dirty="0" smtClean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※</a:t>
            </a:r>
            <a:r>
              <a:rPr lang="ja-JP" altLang="en-US" sz="2000" dirty="0" smtClean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新たにアカウントを作成する必要はありません。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③「ミーティング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ID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」の欄に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「</a:t>
            </a:r>
            <a:r>
              <a:rPr lang="en-US" altLang="ja-JP" sz="2400" b="1" u="sng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2400" b="1" u="sng" dirty="0" smtClean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                      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」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を入力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④「名前を入力してください」の欄に「学校名　氏名　役職名」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　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を入力   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   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例：「〇〇小　豊橋太郎　会長」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⑤「オーディオに接続しない」及び「自分のビデオをオフにす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　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る」のチェックが外れていることを確認する。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⑥「参加」が押せるようになるので、クリックする。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⑦「あなたのミーティングパスコードを入力してください」と表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　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示されるので、「パスコード」の欄に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「</a:t>
            </a:r>
            <a:r>
              <a:rPr lang="en-US" altLang="ja-JP" sz="2400" b="1" u="sng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2400" b="1" u="sng" dirty="0" smtClean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          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」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を入力する。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⑧「ミーティングに参加する」をクリックする。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⑨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「</a:t>
            </a:r>
            <a:r>
              <a:rPr lang="ja-JP" altLang="en-US" sz="20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コンピューターでオーディオに参加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」をクリックする</a:t>
            </a:r>
            <a:r>
              <a:rPr lang="ja-JP" altLang="en-US" sz="20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⑩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Web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会議が始まります。</a:t>
            </a:r>
          </a:p>
        </p:txBody>
      </p:sp>
      <p:grpSp>
        <p:nvGrpSpPr>
          <p:cNvPr id="28" name="グループ化 27">
            <a:extLst>
              <a:ext uri="{FF2B5EF4-FFF2-40B4-BE49-F238E27FC236}">
                <a16:creationId xmlns="" xmlns:a16="http://schemas.microsoft.com/office/drawing/2014/main" id="{263A3166-1AFC-4955-98A5-E32420F81D30}"/>
              </a:ext>
            </a:extLst>
          </p:cNvPr>
          <p:cNvGrpSpPr/>
          <p:nvPr/>
        </p:nvGrpSpPr>
        <p:grpSpPr>
          <a:xfrm>
            <a:off x="8628068" y="923313"/>
            <a:ext cx="2821686" cy="1870110"/>
            <a:chOff x="8628068" y="923313"/>
            <a:chExt cx="2821686" cy="1870110"/>
          </a:xfrm>
        </p:grpSpPr>
        <p:pic>
          <p:nvPicPr>
            <p:cNvPr id="5" name="図 4">
              <a:extLst>
                <a:ext uri="{FF2B5EF4-FFF2-40B4-BE49-F238E27FC236}">
                  <a16:creationId xmlns="" xmlns:a16="http://schemas.microsoft.com/office/drawing/2014/main" id="{3504D7D7-7437-45C5-8925-81F1F0ED2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71" t="30095" r="34929" b="33968"/>
            <a:stretch/>
          </p:blipFill>
          <p:spPr>
            <a:xfrm>
              <a:off x="8628068" y="923313"/>
              <a:ext cx="2821686" cy="18701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四角形: 角を丸くする 11">
              <a:extLst>
                <a:ext uri="{FF2B5EF4-FFF2-40B4-BE49-F238E27FC236}">
                  <a16:creationId xmlns="" xmlns:a16="http://schemas.microsoft.com/office/drawing/2014/main" id="{B2D8B104-26E3-46B6-BB9F-AB85FB600E9E}"/>
                </a:ext>
              </a:extLst>
            </p:cNvPr>
            <p:cNvSpPr/>
            <p:nvPr/>
          </p:nvSpPr>
          <p:spPr>
            <a:xfrm>
              <a:off x="9436592" y="1698374"/>
              <a:ext cx="1204637" cy="3113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="" xmlns:a16="http://schemas.microsoft.com/office/drawing/2014/main" id="{435141F7-2D03-4C45-845F-BBE4C8D6F472}"/>
                </a:ext>
              </a:extLst>
            </p:cNvPr>
            <p:cNvSpPr txBox="1"/>
            <p:nvPr/>
          </p:nvSpPr>
          <p:spPr>
            <a:xfrm>
              <a:off x="9046719" y="1680380"/>
              <a:ext cx="42832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900" dirty="0"/>
                <a:t>②</a:t>
              </a:r>
              <a:endParaRPr kumimoji="1" lang="ja-JP" altLang="en-US" sz="1900" dirty="0"/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="" xmlns:a16="http://schemas.microsoft.com/office/drawing/2014/main" id="{88646CB8-9EC9-49E2-B678-14A6953440F7}"/>
              </a:ext>
            </a:extLst>
          </p:cNvPr>
          <p:cNvGrpSpPr/>
          <p:nvPr/>
        </p:nvGrpSpPr>
        <p:grpSpPr>
          <a:xfrm>
            <a:off x="7723487" y="3016250"/>
            <a:ext cx="2167166" cy="1859099"/>
            <a:chOff x="7723487" y="3016250"/>
            <a:chExt cx="2167166" cy="1859099"/>
          </a:xfrm>
        </p:grpSpPr>
        <p:pic>
          <p:nvPicPr>
            <p:cNvPr id="7" name="図 6">
              <a:extLst>
                <a:ext uri="{FF2B5EF4-FFF2-40B4-BE49-F238E27FC236}">
                  <a16:creationId xmlns="" xmlns:a16="http://schemas.microsoft.com/office/drawing/2014/main" id="{2913382C-7B29-4670-B123-6F606D38A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43" t="33270" r="40000" b="30920"/>
            <a:stretch/>
          </p:blipFill>
          <p:spPr>
            <a:xfrm>
              <a:off x="8011777" y="3016250"/>
              <a:ext cx="1878876" cy="185909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四角形: 角を丸くする 15">
              <a:extLst>
                <a:ext uri="{FF2B5EF4-FFF2-40B4-BE49-F238E27FC236}">
                  <a16:creationId xmlns="" xmlns:a16="http://schemas.microsoft.com/office/drawing/2014/main" id="{E1BE2EFC-C43A-4D5A-B3FE-685DBD602F6E}"/>
                </a:ext>
              </a:extLst>
            </p:cNvPr>
            <p:cNvSpPr/>
            <p:nvPr/>
          </p:nvSpPr>
          <p:spPr>
            <a:xfrm>
              <a:off x="8108246" y="4225518"/>
              <a:ext cx="1782407" cy="30846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7" name="四角形: 角を丸くする 16">
              <a:extLst>
                <a:ext uri="{FF2B5EF4-FFF2-40B4-BE49-F238E27FC236}">
                  <a16:creationId xmlns="" xmlns:a16="http://schemas.microsoft.com/office/drawing/2014/main" id="{04D5A467-CFA7-47AA-86B9-3BA090C6A6BE}"/>
                </a:ext>
              </a:extLst>
            </p:cNvPr>
            <p:cNvSpPr/>
            <p:nvPr/>
          </p:nvSpPr>
          <p:spPr>
            <a:xfrm>
              <a:off x="8133983" y="3561576"/>
              <a:ext cx="1607409" cy="23536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8" name="四角形: 角を丸くする 17">
              <a:extLst>
                <a:ext uri="{FF2B5EF4-FFF2-40B4-BE49-F238E27FC236}">
                  <a16:creationId xmlns="" xmlns:a16="http://schemas.microsoft.com/office/drawing/2014/main" id="{B009CC2F-3D0C-405A-B5A8-BBD870B48437}"/>
                </a:ext>
              </a:extLst>
            </p:cNvPr>
            <p:cNvSpPr/>
            <p:nvPr/>
          </p:nvSpPr>
          <p:spPr>
            <a:xfrm>
              <a:off x="8147510" y="3840048"/>
              <a:ext cx="1607409" cy="23536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="" xmlns:a16="http://schemas.microsoft.com/office/drawing/2014/main" id="{461793A0-885B-4F09-85E5-2EC347DE7B77}"/>
                </a:ext>
              </a:extLst>
            </p:cNvPr>
            <p:cNvSpPr txBox="1"/>
            <p:nvPr/>
          </p:nvSpPr>
          <p:spPr>
            <a:xfrm>
              <a:off x="7757948" y="348741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/>
                <a:t>③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="" xmlns:a16="http://schemas.microsoft.com/office/drawing/2014/main" id="{CBEE6AA7-091D-4131-BA63-51A442577EC8}"/>
                </a:ext>
              </a:extLst>
            </p:cNvPr>
            <p:cNvSpPr txBox="1"/>
            <p:nvPr/>
          </p:nvSpPr>
          <p:spPr>
            <a:xfrm>
              <a:off x="7744537" y="378113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/>
                <a:t>④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="" xmlns:a16="http://schemas.microsoft.com/office/drawing/2014/main" id="{0D427ED6-185A-43F3-8156-FA3D892744D6}"/>
                </a:ext>
              </a:extLst>
            </p:cNvPr>
            <p:cNvSpPr txBox="1"/>
            <p:nvPr/>
          </p:nvSpPr>
          <p:spPr>
            <a:xfrm>
              <a:off x="7723487" y="4224388"/>
              <a:ext cx="42832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900" dirty="0"/>
                <a:t>⑤</a:t>
              </a:r>
            </a:p>
          </p:txBody>
        </p:sp>
        <p:sp>
          <p:nvSpPr>
            <p:cNvPr id="24" name="四角形: 角を丸くする 23">
              <a:extLst>
                <a:ext uri="{FF2B5EF4-FFF2-40B4-BE49-F238E27FC236}">
                  <a16:creationId xmlns="" xmlns:a16="http://schemas.microsoft.com/office/drawing/2014/main" id="{D41D9153-8E11-459B-9BDE-5CBF50BA1BED}"/>
                </a:ext>
              </a:extLst>
            </p:cNvPr>
            <p:cNvSpPr/>
            <p:nvPr/>
          </p:nvSpPr>
          <p:spPr>
            <a:xfrm>
              <a:off x="8769531" y="4575038"/>
              <a:ext cx="567041" cy="13754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="" xmlns:a16="http://schemas.microsoft.com/office/drawing/2014/main" id="{AE1087C2-2879-4058-BC1C-ECDCF4035B95}"/>
                </a:ext>
              </a:extLst>
            </p:cNvPr>
            <p:cNvSpPr txBox="1"/>
            <p:nvPr/>
          </p:nvSpPr>
          <p:spPr>
            <a:xfrm>
              <a:off x="8425581" y="4514812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/>
                <a:t>⑥</a:t>
              </a:r>
              <a:endParaRPr kumimoji="1" lang="ja-JP" altLang="en-US" sz="1600" dirty="0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="" xmlns:a16="http://schemas.microsoft.com/office/drawing/2014/main" id="{D6C50346-1EC5-4FAB-B1AD-B73B1C1317C2}"/>
              </a:ext>
            </a:extLst>
          </p:cNvPr>
          <p:cNvGrpSpPr/>
          <p:nvPr/>
        </p:nvGrpSpPr>
        <p:grpSpPr>
          <a:xfrm>
            <a:off x="10038911" y="3034064"/>
            <a:ext cx="1872237" cy="1859099"/>
            <a:chOff x="10038911" y="3034064"/>
            <a:chExt cx="1872237" cy="1859099"/>
          </a:xfrm>
        </p:grpSpPr>
        <p:pic>
          <p:nvPicPr>
            <p:cNvPr id="9" name="図 8">
              <a:extLst>
                <a:ext uri="{FF2B5EF4-FFF2-40B4-BE49-F238E27FC236}">
                  <a16:creationId xmlns="" xmlns:a16="http://schemas.microsoft.com/office/drawing/2014/main" id="{064069F8-61DF-4870-9D7F-A1BE6FA49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86" t="31365" r="39857" b="32698"/>
            <a:stretch/>
          </p:blipFill>
          <p:spPr>
            <a:xfrm>
              <a:off x="10038911" y="3034064"/>
              <a:ext cx="1872237" cy="185909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四角形: 角を丸くする 13">
              <a:extLst>
                <a:ext uri="{FF2B5EF4-FFF2-40B4-BE49-F238E27FC236}">
                  <a16:creationId xmlns="" xmlns:a16="http://schemas.microsoft.com/office/drawing/2014/main" id="{7B3E5EB5-72C3-41D0-8CE9-ECAA83869EC7}"/>
                </a:ext>
              </a:extLst>
            </p:cNvPr>
            <p:cNvSpPr/>
            <p:nvPr/>
          </p:nvSpPr>
          <p:spPr>
            <a:xfrm>
              <a:off x="10541209" y="4575038"/>
              <a:ext cx="806060" cy="15618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5" name="四角形: 角を丸くする 14">
              <a:extLst>
                <a:ext uri="{FF2B5EF4-FFF2-40B4-BE49-F238E27FC236}">
                  <a16:creationId xmlns="" xmlns:a16="http://schemas.microsoft.com/office/drawing/2014/main" id="{37801E9B-86DC-4770-9D23-489F37F94C92}"/>
                </a:ext>
              </a:extLst>
            </p:cNvPr>
            <p:cNvSpPr/>
            <p:nvPr/>
          </p:nvSpPr>
          <p:spPr>
            <a:xfrm>
              <a:off x="10191310" y="3561576"/>
              <a:ext cx="1577216" cy="31170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="" xmlns:a16="http://schemas.microsoft.com/office/drawing/2014/main" id="{0A18E928-651E-4228-8362-C83CEDCEADF9}"/>
                </a:ext>
              </a:extLst>
            </p:cNvPr>
            <p:cNvSpPr txBox="1"/>
            <p:nvPr/>
          </p:nvSpPr>
          <p:spPr>
            <a:xfrm>
              <a:off x="10112887" y="3861377"/>
              <a:ext cx="42832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900" dirty="0"/>
                <a:t>⑦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="" xmlns:a16="http://schemas.microsoft.com/office/drawing/2014/main" id="{DF62B35A-2616-4F95-BBCE-12C12F0C793D}"/>
                </a:ext>
              </a:extLst>
            </p:cNvPr>
            <p:cNvSpPr txBox="1"/>
            <p:nvPr/>
          </p:nvSpPr>
          <p:spPr>
            <a:xfrm>
              <a:off x="10160670" y="4486739"/>
              <a:ext cx="42832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900" dirty="0"/>
                <a:t>⑧</a:t>
              </a:r>
              <a:endParaRPr kumimoji="1" lang="ja-JP" altLang="en-US" sz="1900" dirty="0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="" xmlns:a16="http://schemas.microsoft.com/office/drawing/2014/main" id="{E56CC4AF-4566-40B7-BABD-EA7C281DB36A}"/>
              </a:ext>
            </a:extLst>
          </p:cNvPr>
          <p:cNvGrpSpPr/>
          <p:nvPr/>
        </p:nvGrpSpPr>
        <p:grpSpPr>
          <a:xfrm>
            <a:off x="8628068" y="5053955"/>
            <a:ext cx="2821686" cy="1759763"/>
            <a:chOff x="8628068" y="5053955"/>
            <a:chExt cx="2821686" cy="1759763"/>
          </a:xfrm>
        </p:grpSpPr>
        <p:pic>
          <p:nvPicPr>
            <p:cNvPr id="11" name="図 10">
              <a:extLst>
                <a:ext uri="{FF2B5EF4-FFF2-40B4-BE49-F238E27FC236}">
                  <a16:creationId xmlns="" xmlns:a16="http://schemas.microsoft.com/office/drawing/2014/main" id="{2C3FDE2F-0B30-4F5A-8B33-AE83EB8FF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15" t="33143" r="36714" b="37397"/>
            <a:stretch/>
          </p:blipFill>
          <p:spPr>
            <a:xfrm>
              <a:off x="8628068" y="5053955"/>
              <a:ext cx="2821686" cy="17597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四角形: 角を丸くする 12">
              <a:extLst>
                <a:ext uri="{FF2B5EF4-FFF2-40B4-BE49-F238E27FC236}">
                  <a16:creationId xmlns="" xmlns:a16="http://schemas.microsoft.com/office/drawing/2014/main" id="{63DBD604-B47D-4FB6-B6F5-68250C3F2F9D}"/>
                </a:ext>
              </a:extLst>
            </p:cNvPr>
            <p:cNvSpPr/>
            <p:nvPr/>
          </p:nvSpPr>
          <p:spPr>
            <a:xfrm>
              <a:off x="9336572" y="5512526"/>
              <a:ext cx="1409805" cy="34228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="" xmlns:a16="http://schemas.microsoft.com/office/drawing/2014/main" id="{81D22D42-0A74-41A5-A7FE-11FC6A860056}"/>
                </a:ext>
              </a:extLst>
            </p:cNvPr>
            <p:cNvSpPr txBox="1"/>
            <p:nvPr/>
          </p:nvSpPr>
          <p:spPr>
            <a:xfrm>
              <a:off x="8908250" y="5506786"/>
              <a:ext cx="42832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900" dirty="0"/>
                <a:t>⑨</a:t>
              </a:r>
              <a:endParaRPr kumimoji="1" lang="ja-JP" altLang="en-US" sz="1900" dirty="0"/>
            </a:p>
          </p:txBody>
        </p:sp>
      </p:grpSp>
      <p:sp>
        <p:nvSpPr>
          <p:cNvPr id="33" name="正方形/長方形 32">
            <a:extLst>
              <a:ext uri="{FF2B5EF4-FFF2-40B4-BE49-F238E27FC236}">
                <a16:creationId xmlns="" xmlns:a16="http://schemas.microsoft.com/office/drawing/2014/main" id="{8C1A226B-046A-4F44-A1D7-6F97A8302962}"/>
              </a:ext>
            </a:extLst>
          </p:cNvPr>
          <p:cNvSpPr/>
          <p:nvPr/>
        </p:nvSpPr>
        <p:spPr>
          <a:xfrm>
            <a:off x="8628068" y="923313"/>
            <a:ext cx="2821686" cy="187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="" xmlns:a16="http://schemas.microsoft.com/office/drawing/2014/main" id="{1C391FBD-96E2-42EC-B433-688E4EC0BFC2}"/>
              </a:ext>
            </a:extLst>
          </p:cNvPr>
          <p:cNvSpPr/>
          <p:nvPr/>
        </p:nvSpPr>
        <p:spPr>
          <a:xfrm>
            <a:off x="8011777" y="3016250"/>
            <a:ext cx="1872237" cy="1855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="" xmlns:a16="http://schemas.microsoft.com/office/drawing/2014/main" id="{AEFBD00B-6311-40BF-86A5-0F87838C5054}"/>
              </a:ext>
            </a:extLst>
          </p:cNvPr>
          <p:cNvSpPr/>
          <p:nvPr/>
        </p:nvSpPr>
        <p:spPr>
          <a:xfrm>
            <a:off x="10038911" y="3034064"/>
            <a:ext cx="1878876" cy="1859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="" xmlns:a16="http://schemas.microsoft.com/office/drawing/2014/main" id="{5138EE09-218C-4026-B116-66C65B979FA6}"/>
              </a:ext>
            </a:extLst>
          </p:cNvPr>
          <p:cNvSpPr/>
          <p:nvPr/>
        </p:nvSpPr>
        <p:spPr>
          <a:xfrm>
            <a:off x="8628068" y="5053955"/>
            <a:ext cx="2821686" cy="1759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コンテンツ プレースホルダー 2">
            <a:extLst>
              <a:ext uri="{FF2B5EF4-FFF2-40B4-BE49-F238E27FC236}">
                <a16:creationId xmlns="" xmlns:a16="http://schemas.microsoft.com/office/drawing/2014/main" id="{E8D180ED-A4A0-47B9-BDC5-59B05DD50950}"/>
              </a:ext>
            </a:extLst>
          </p:cNvPr>
          <p:cNvSpPr txBox="1">
            <a:spLocks/>
          </p:cNvSpPr>
          <p:nvPr/>
        </p:nvSpPr>
        <p:spPr>
          <a:xfrm>
            <a:off x="97972" y="255996"/>
            <a:ext cx="11005457" cy="732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 u="sng" dirty="0"/>
              <a:t>４</a:t>
            </a:r>
            <a:r>
              <a:rPr lang="zh-CN" altLang="en-US" sz="3600" b="1" u="sng" dirty="0"/>
              <a:t>－１　参加方法</a:t>
            </a:r>
            <a:endParaRPr lang="en-US" altLang="zh-CN" sz="3600" b="1" u="sng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87591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CAD13BC9-AB41-4A94-B0D5-86D2A4057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b="1" u="sng" dirty="0"/>
              <a:t>４</a:t>
            </a:r>
            <a:r>
              <a:rPr kumimoji="1" lang="ja-JP" altLang="en-US" sz="3600" b="1" u="sng" dirty="0"/>
              <a:t>－２　参加者名の変更方法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C227B9D5-15ED-498D-8DCE-3D59ACEC7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3613"/>
            <a:ext cx="5980611" cy="39992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ja-JP" altLang="en-US" dirty="0"/>
          </a:p>
          <a:p>
            <a:pPr marL="0" indent="0">
              <a:buNone/>
            </a:pPr>
            <a:r>
              <a:rPr kumimoji="1" lang="ja-JP" altLang="en-US" sz="2600" dirty="0"/>
              <a:t>①「参加者」をタップする。</a:t>
            </a:r>
          </a:p>
          <a:p>
            <a:pPr marL="0" indent="0">
              <a:buNone/>
            </a:pPr>
            <a:r>
              <a:rPr kumimoji="1" lang="ja-JP" altLang="en-US" sz="2600" dirty="0"/>
              <a:t>②一番上の「変更前の名前（自分）」</a:t>
            </a:r>
            <a:endParaRPr kumimoji="1" lang="en-US" altLang="ja-JP" sz="2600" dirty="0"/>
          </a:p>
          <a:p>
            <a:pPr marL="0" indent="0">
              <a:buNone/>
            </a:pPr>
            <a:r>
              <a:rPr lang="ja-JP" altLang="en-US" sz="2600" dirty="0"/>
              <a:t>　</a:t>
            </a:r>
            <a:r>
              <a:rPr kumimoji="1" lang="ja-JP" altLang="en-US" sz="2600" dirty="0"/>
              <a:t>と表示されている所をタップする。</a:t>
            </a:r>
          </a:p>
          <a:p>
            <a:pPr marL="0" indent="0">
              <a:buNone/>
            </a:pPr>
            <a:r>
              <a:rPr kumimoji="1" lang="ja-JP" altLang="en-US" sz="2600" dirty="0"/>
              <a:t>③「名前の変更」をタップする。</a:t>
            </a:r>
          </a:p>
          <a:p>
            <a:pPr marL="0" indent="0">
              <a:buNone/>
            </a:pPr>
            <a:r>
              <a:rPr kumimoji="1" lang="ja-JP" altLang="en-US" sz="2600" dirty="0"/>
              <a:t>④「学校名　氏名　役職名」を入力し、</a:t>
            </a:r>
            <a:endParaRPr kumimoji="1" lang="en-US" altLang="ja-JP" sz="2600" dirty="0"/>
          </a:p>
          <a:p>
            <a:pPr marL="0" indent="0">
              <a:buNone/>
            </a:pPr>
            <a:r>
              <a:rPr lang="ja-JP" altLang="en-US" sz="2600" dirty="0"/>
              <a:t>　</a:t>
            </a:r>
            <a:r>
              <a:rPr kumimoji="1" lang="ja-JP" altLang="en-US" sz="2600" dirty="0"/>
              <a:t>「完了（</a:t>
            </a:r>
            <a:r>
              <a:rPr kumimoji="1" lang="en-US" altLang="ja-JP" sz="2600" dirty="0"/>
              <a:t>OK)</a:t>
            </a:r>
            <a:r>
              <a:rPr kumimoji="1" lang="ja-JP" altLang="en-US" sz="2600" dirty="0"/>
              <a:t>」をタップする。</a:t>
            </a:r>
          </a:p>
          <a:p>
            <a:pPr marL="0" indent="0">
              <a:buNone/>
            </a:pPr>
            <a:r>
              <a:rPr kumimoji="1" lang="ja-JP" altLang="en-US" sz="2600" dirty="0"/>
              <a:t>⑤「閉じる」で会議画面に戻ります。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E656D471-6704-4905-A71E-1AC292879D78}"/>
              </a:ext>
            </a:extLst>
          </p:cNvPr>
          <p:cNvSpPr txBox="1"/>
          <p:nvPr/>
        </p:nvSpPr>
        <p:spPr>
          <a:xfrm>
            <a:off x="838200" y="1416951"/>
            <a:ext cx="9908177" cy="77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Web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会議に入室する段階で、参加者名の変更を行わなかったり、間違えてしまった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方は、以下の手順の通り設定をお願いします。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="" xmlns:a16="http://schemas.microsoft.com/office/drawing/2014/main" id="{E9E825CB-E17A-4319-A54D-A7BDF312ED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r="771" b="74033"/>
          <a:stretch/>
        </p:blipFill>
        <p:spPr>
          <a:xfrm>
            <a:off x="7080069" y="3951905"/>
            <a:ext cx="2051445" cy="966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図 9">
            <a:extLst>
              <a:ext uri="{FF2B5EF4-FFF2-40B4-BE49-F238E27FC236}">
                <a16:creationId xmlns="" xmlns:a16="http://schemas.microsoft.com/office/drawing/2014/main" id="{9A313013-1F48-407E-A6FC-7A1C5DBFCF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0916" r="-922"/>
          <a:stretch/>
        </p:blipFill>
        <p:spPr>
          <a:xfrm>
            <a:off x="7080069" y="5115795"/>
            <a:ext cx="1972491" cy="165323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="" xmlns:a16="http://schemas.microsoft.com/office/drawing/2014/main" id="{CC2CAB19-2558-44B4-B924-113F59A881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"/>
          <a:stretch/>
        </p:blipFill>
        <p:spPr>
          <a:xfrm>
            <a:off x="9885274" y="3216269"/>
            <a:ext cx="1722205" cy="354586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BC4BB507-1790-48CC-AB91-E03A4EEF89F3}"/>
              </a:ext>
            </a:extLst>
          </p:cNvPr>
          <p:cNvSpPr txBox="1"/>
          <p:nvPr/>
        </p:nvSpPr>
        <p:spPr>
          <a:xfrm>
            <a:off x="838200" y="2297765"/>
            <a:ext cx="83624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2700" u="wavyHeavy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４</a:t>
            </a:r>
            <a:r>
              <a:rPr kumimoji="1" lang="ja-JP" altLang="en-US" sz="2700" b="0" i="0" u="wavy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－２－１　スマートフォン、タブレットの場合</a:t>
            </a:r>
            <a:endParaRPr kumimoji="1" lang="en-US" altLang="ja-JP" sz="2700" b="0" i="0" u="wavy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="" xmlns:a16="http://schemas.microsoft.com/office/drawing/2014/main" id="{1E56CD4A-4CA7-4B7E-B476-65724C371C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47" r="872" b="2603"/>
          <a:stretch/>
        </p:blipFill>
        <p:spPr>
          <a:xfrm>
            <a:off x="6818811" y="3216268"/>
            <a:ext cx="2708366" cy="519947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="" xmlns:a16="http://schemas.microsoft.com/office/drawing/2014/main" id="{F520E2DB-C9DF-471E-9926-50E8FC84E5F2}"/>
              </a:ext>
            </a:extLst>
          </p:cNvPr>
          <p:cNvSpPr/>
          <p:nvPr/>
        </p:nvSpPr>
        <p:spPr>
          <a:xfrm>
            <a:off x="8464820" y="3133603"/>
            <a:ext cx="587740" cy="7491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="" xmlns:a16="http://schemas.microsoft.com/office/drawing/2014/main" id="{644168FC-1503-45A0-B704-9558BC329542}"/>
              </a:ext>
            </a:extLst>
          </p:cNvPr>
          <p:cNvSpPr/>
          <p:nvPr/>
        </p:nvSpPr>
        <p:spPr>
          <a:xfrm>
            <a:off x="10234746" y="4184163"/>
            <a:ext cx="1023261" cy="1939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="" xmlns:a16="http://schemas.microsoft.com/office/drawing/2014/main" id="{FB705B63-BFC8-4DE7-8B6C-A2E8256D6181}"/>
              </a:ext>
            </a:extLst>
          </p:cNvPr>
          <p:cNvSpPr/>
          <p:nvPr/>
        </p:nvSpPr>
        <p:spPr>
          <a:xfrm>
            <a:off x="7145381" y="6054861"/>
            <a:ext cx="1824448" cy="2849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="" xmlns:a16="http://schemas.microsoft.com/office/drawing/2014/main" id="{E83377E5-27D4-4626-989F-17128167BAA9}"/>
              </a:ext>
            </a:extLst>
          </p:cNvPr>
          <p:cNvSpPr/>
          <p:nvPr/>
        </p:nvSpPr>
        <p:spPr>
          <a:xfrm>
            <a:off x="10750731" y="4398069"/>
            <a:ext cx="507276" cy="1939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="" xmlns:a16="http://schemas.microsoft.com/office/drawing/2014/main" id="{BC3056B6-9A7D-4D9E-8EB2-A995183DF9FF}"/>
              </a:ext>
            </a:extLst>
          </p:cNvPr>
          <p:cNvSpPr/>
          <p:nvPr/>
        </p:nvSpPr>
        <p:spPr>
          <a:xfrm>
            <a:off x="9885189" y="3216269"/>
            <a:ext cx="416442" cy="1939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="" xmlns:a16="http://schemas.microsoft.com/office/drawing/2014/main" id="{B6C7501B-B645-4F24-81D6-FA683BBC051E}"/>
              </a:ext>
            </a:extLst>
          </p:cNvPr>
          <p:cNvSpPr txBox="1"/>
          <p:nvPr/>
        </p:nvSpPr>
        <p:spPr>
          <a:xfrm>
            <a:off x="8550599" y="2808217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900" dirty="0"/>
              <a:t>①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="" xmlns:a16="http://schemas.microsoft.com/office/drawing/2014/main" id="{5DF342EF-D623-445C-A320-37EF950E604F}"/>
              </a:ext>
            </a:extLst>
          </p:cNvPr>
          <p:cNvSpPr txBox="1"/>
          <p:nvPr/>
        </p:nvSpPr>
        <p:spPr>
          <a:xfrm>
            <a:off x="6717017" y="6024302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900" dirty="0"/>
              <a:t>③</a:t>
            </a:r>
            <a:endParaRPr kumimoji="1" lang="ja-JP" altLang="en-US" sz="19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="" xmlns:a16="http://schemas.microsoft.com/office/drawing/2014/main" id="{D50B8B3C-343B-4743-95DE-44D395738DA4}"/>
              </a:ext>
            </a:extLst>
          </p:cNvPr>
          <p:cNvSpPr txBox="1"/>
          <p:nvPr/>
        </p:nvSpPr>
        <p:spPr>
          <a:xfrm>
            <a:off x="9824077" y="4108523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900" dirty="0"/>
              <a:t>④</a:t>
            </a:r>
            <a:endParaRPr kumimoji="1" lang="ja-JP" altLang="en-US" sz="19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="" xmlns:a16="http://schemas.microsoft.com/office/drawing/2014/main" id="{CA8861DC-6C86-44F1-A141-1C57E15D3D5E}"/>
              </a:ext>
            </a:extLst>
          </p:cNvPr>
          <p:cNvSpPr txBox="1"/>
          <p:nvPr/>
        </p:nvSpPr>
        <p:spPr>
          <a:xfrm>
            <a:off x="9032164" y="3267497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900" dirty="0"/>
              <a:t>①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="" xmlns:a16="http://schemas.microsoft.com/office/drawing/2014/main" id="{ED5173C2-B2F0-44E2-B1AC-2308E76B19CD}"/>
              </a:ext>
            </a:extLst>
          </p:cNvPr>
          <p:cNvSpPr txBox="1"/>
          <p:nvPr/>
        </p:nvSpPr>
        <p:spPr>
          <a:xfrm>
            <a:off x="6692922" y="4160367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900" dirty="0"/>
              <a:t>②</a:t>
            </a:r>
            <a:endParaRPr kumimoji="1" lang="ja-JP" altLang="en-US" sz="19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="" xmlns:a16="http://schemas.microsoft.com/office/drawing/2014/main" id="{84B6B114-32AA-4695-BFA7-416683E328AA}"/>
              </a:ext>
            </a:extLst>
          </p:cNvPr>
          <p:cNvSpPr txBox="1"/>
          <p:nvPr/>
        </p:nvSpPr>
        <p:spPr>
          <a:xfrm>
            <a:off x="9864878" y="2882776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900" dirty="0"/>
              <a:t>⑤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="" xmlns:a16="http://schemas.microsoft.com/office/drawing/2014/main" id="{F20F3FFD-2EDE-4D88-91E6-9CDF496007AA}"/>
              </a:ext>
            </a:extLst>
          </p:cNvPr>
          <p:cNvSpPr/>
          <p:nvPr/>
        </p:nvSpPr>
        <p:spPr>
          <a:xfrm>
            <a:off x="7074528" y="3951905"/>
            <a:ext cx="2051445" cy="966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="" xmlns:a16="http://schemas.microsoft.com/office/drawing/2014/main" id="{A9096253-B4BC-4300-B7AA-33F6F3EE8813}"/>
              </a:ext>
            </a:extLst>
          </p:cNvPr>
          <p:cNvSpPr/>
          <p:nvPr/>
        </p:nvSpPr>
        <p:spPr>
          <a:xfrm>
            <a:off x="7074528" y="4160367"/>
            <a:ext cx="2051445" cy="3665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555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30ED326E-C010-4919-B46B-05A9A32A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71" y="1061673"/>
            <a:ext cx="10515600" cy="1325563"/>
          </a:xfrm>
        </p:spPr>
        <p:txBody>
          <a:bodyPr/>
          <a:lstStyle/>
          <a:p>
            <a:r>
              <a:rPr kumimoji="1" lang="ja-JP" altLang="en-US" sz="2800" b="0" i="0" u="wavyHeavy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４－２－２　パソコンの場合</a:t>
            </a:r>
            <a:endParaRPr kumimoji="1" lang="ja-JP" altLang="en-US" u="wavyHeavy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="" xmlns:a16="http://schemas.microsoft.com/office/drawing/2014/main" id="{EAE65471-8701-4C34-AFFE-AA7B00642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4" t="69537" r="35787" b="24568"/>
          <a:stretch/>
        </p:blipFill>
        <p:spPr>
          <a:xfrm>
            <a:off x="8102677" y="1786031"/>
            <a:ext cx="3021874" cy="444137"/>
          </a:xfrm>
        </p:spPr>
      </p:pic>
      <p:pic>
        <p:nvPicPr>
          <p:cNvPr id="7" name="図 6">
            <a:extLst>
              <a:ext uri="{FF2B5EF4-FFF2-40B4-BE49-F238E27FC236}">
                <a16:creationId xmlns="" xmlns:a16="http://schemas.microsoft.com/office/drawing/2014/main" id="{392149EC-E943-4583-8CC2-71FBD4B580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9" t="40381" r="41999" b="44635"/>
          <a:stretch/>
        </p:blipFill>
        <p:spPr>
          <a:xfrm>
            <a:off x="8258990" y="5167426"/>
            <a:ext cx="2650671" cy="13901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="" xmlns:a16="http://schemas.microsoft.com/office/drawing/2014/main" id="{1DF15590-3F27-40B5-B279-96BDB515FE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0" t="3555" b="83746"/>
          <a:stretch/>
        </p:blipFill>
        <p:spPr>
          <a:xfrm>
            <a:off x="8258991" y="3836578"/>
            <a:ext cx="2516780" cy="998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="" xmlns:a16="http://schemas.microsoft.com/office/drawing/2014/main" id="{27CB7A68-1408-4D03-AE4C-D91AA05D5A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0" t="3555" r="1714" b="83746"/>
          <a:stretch/>
        </p:blipFill>
        <p:spPr>
          <a:xfrm>
            <a:off x="8258991" y="2496306"/>
            <a:ext cx="2516779" cy="11038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コンテンツ プレースホルダー 2">
            <a:extLst>
              <a:ext uri="{FF2B5EF4-FFF2-40B4-BE49-F238E27FC236}">
                <a16:creationId xmlns="" xmlns:a16="http://schemas.microsoft.com/office/drawing/2014/main" id="{C761D6B9-3AEF-48F9-8085-6F72BA641E27}"/>
              </a:ext>
            </a:extLst>
          </p:cNvPr>
          <p:cNvSpPr txBox="1">
            <a:spLocks/>
          </p:cNvSpPr>
          <p:nvPr/>
        </p:nvSpPr>
        <p:spPr>
          <a:xfrm>
            <a:off x="657495" y="1786031"/>
            <a:ext cx="7180219" cy="4498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600" dirty="0"/>
              <a:t>①「参加者」をクリックする。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600" dirty="0"/>
              <a:t>②右側に表示される「変更前の名前（自分）」</a:t>
            </a:r>
            <a:endParaRPr lang="en-US" altLang="ja-JP" sz="2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600" dirty="0"/>
              <a:t>　にカーソルを合わせる。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600" dirty="0"/>
              <a:t>③「詳細」をクリックする。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600" dirty="0"/>
              <a:t>④「名前の変更」をクリックする。</a:t>
            </a:r>
            <a:endParaRPr lang="en-US" altLang="ja-JP" sz="2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600" dirty="0"/>
              <a:t>⑤「学校名　氏名　役職名」を入力し、</a:t>
            </a:r>
            <a:endParaRPr lang="en-US" altLang="ja-JP" sz="2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600" dirty="0"/>
              <a:t>　「</a:t>
            </a:r>
            <a:r>
              <a:rPr lang="en-US" altLang="ja-JP" sz="2600" dirty="0"/>
              <a:t>OK</a:t>
            </a:r>
            <a:r>
              <a:rPr lang="ja-JP" altLang="en-US" sz="2600" dirty="0"/>
              <a:t>」をクリックする。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13" name="タイトル 1">
            <a:extLst>
              <a:ext uri="{FF2B5EF4-FFF2-40B4-BE49-F238E27FC236}">
                <a16:creationId xmlns="" xmlns:a16="http://schemas.microsoft.com/office/drawing/2014/main" id="{F24F0FE9-366B-4062-8E68-8A1583EB9023}"/>
              </a:ext>
            </a:extLst>
          </p:cNvPr>
          <p:cNvSpPr txBox="1">
            <a:spLocks/>
          </p:cNvSpPr>
          <p:nvPr/>
        </p:nvSpPr>
        <p:spPr>
          <a:xfrm>
            <a:off x="745671" y="1486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u="sng" dirty="0"/>
              <a:t>４－２　参加者名の変更方法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="" xmlns:a16="http://schemas.microsoft.com/office/drawing/2014/main" id="{58EC089E-03D5-4436-98D7-098887C44A86}"/>
              </a:ext>
            </a:extLst>
          </p:cNvPr>
          <p:cNvSpPr/>
          <p:nvPr/>
        </p:nvSpPr>
        <p:spPr>
          <a:xfrm>
            <a:off x="7980753" y="1691840"/>
            <a:ext cx="653218" cy="6254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="" xmlns:a16="http://schemas.microsoft.com/office/drawing/2014/main" id="{ECFC8BCF-C8B0-476B-A190-4F3A3749E844}"/>
              </a:ext>
            </a:extLst>
          </p:cNvPr>
          <p:cNvSpPr/>
          <p:nvPr/>
        </p:nvSpPr>
        <p:spPr>
          <a:xfrm>
            <a:off x="10067109" y="2827884"/>
            <a:ext cx="708661" cy="3594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="" xmlns:a16="http://schemas.microsoft.com/office/drawing/2014/main" id="{1482FFAB-38A6-4C07-BE49-DE867AE8BB4D}"/>
              </a:ext>
            </a:extLst>
          </p:cNvPr>
          <p:cNvSpPr/>
          <p:nvPr/>
        </p:nvSpPr>
        <p:spPr>
          <a:xfrm>
            <a:off x="9936481" y="4116052"/>
            <a:ext cx="839290" cy="3688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="" xmlns:a16="http://schemas.microsoft.com/office/drawing/2014/main" id="{F632C752-8C0C-4AE7-9B3F-A33C4C500AE1}"/>
              </a:ext>
            </a:extLst>
          </p:cNvPr>
          <p:cNvSpPr/>
          <p:nvPr/>
        </p:nvSpPr>
        <p:spPr>
          <a:xfrm>
            <a:off x="8258990" y="5580246"/>
            <a:ext cx="2650671" cy="3872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="" xmlns:a16="http://schemas.microsoft.com/office/drawing/2014/main" id="{91E81F64-8367-4717-8663-7F27458BC097}"/>
              </a:ext>
            </a:extLst>
          </p:cNvPr>
          <p:cNvSpPr/>
          <p:nvPr/>
        </p:nvSpPr>
        <p:spPr>
          <a:xfrm>
            <a:off x="9483634" y="6284642"/>
            <a:ext cx="583475" cy="2893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FA5E35AB-F3A6-4006-BA88-0F629A4F74FA}"/>
              </a:ext>
            </a:extLst>
          </p:cNvPr>
          <p:cNvSpPr txBox="1"/>
          <p:nvPr/>
        </p:nvSpPr>
        <p:spPr>
          <a:xfrm>
            <a:off x="8102677" y="1339733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900" dirty="0"/>
              <a:t>①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6A5B4BCF-6A0E-467A-B357-36CCDBFE98EE}"/>
              </a:ext>
            </a:extLst>
          </p:cNvPr>
          <p:cNvSpPr txBox="1"/>
          <p:nvPr/>
        </p:nvSpPr>
        <p:spPr>
          <a:xfrm>
            <a:off x="7851830" y="5591022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900" dirty="0"/>
              <a:t>⑤</a:t>
            </a:r>
            <a:endParaRPr kumimoji="1" lang="ja-JP" altLang="en-US" sz="19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="" xmlns:a16="http://schemas.microsoft.com/office/drawing/2014/main" id="{3BFAC99D-80B2-4C87-A065-CA576F0045FE}"/>
              </a:ext>
            </a:extLst>
          </p:cNvPr>
          <p:cNvSpPr txBox="1"/>
          <p:nvPr/>
        </p:nvSpPr>
        <p:spPr>
          <a:xfrm>
            <a:off x="10141965" y="3794030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900" dirty="0"/>
              <a:t>④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="" xmlns:a16="http://schemas.microsoft.com/office/drawing/2014/main" id="{6224FB79-EC11-4567-8745-B1DDD61EECEE}"/>
              </a:ext>
            </a:extLst>
          </p:cNvPr>
          <p:cNvSpPr txBox="1"/>
          <p:nvPr/>
        </p:nvSpPr>
        <p:spPr>
          <a:xfrm>
            <a:off x="10207278" y="2509642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900" dirty="0"/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354529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0FCB4E03-D9AD-4ED2-87A8-A090D4CE6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b="1" u="sng" dirty="0"/>
              <a:t>４－３　マイク及びカメラの</a:t>
            </a:r>
            <a:r>
              <a:rPr kumimoji="1" lang="en-US" altLang="ja-JP" sz="3600" b="1" u="sng" dirty="0"/>
              <a:t>ON-OFF</a:t>
            </a:r>
            <a:r>
              <a:rPr kumimoji="1" lang="ja-JP" altLang="en-US" sz="3600" b="1" u="sng" dirty="0"/>
              <a:t>の切り替え方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="" xmlns:a16="http://schemas.microsoft.com/office/drawing/2014/main" id="{094019FC-D8B8-4C27-8EC2-35172B112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4" r="62339" b="1860"/>
          <a:stretch/>
        </p:blipFill>
        <p:spPr>
          <a:xfrm>
            <a:off x="7639873" y="2436225"/>
            <a:ext cx="1650780" cy="661850"/>
          </a:xfrm>
        </p:spPr>
      </p:pic>
      <p:pic>
        <p:nvPicPr>
          <p:cNvPr id="7" name="図 6">
            <a:extLst>
              <a:ext uri="{FF2B5EF4-FFF2-40B4-BE49-F238E27FC236}">
                <a16:creationId xmlns="" xmlns:a16="http://schemas.microsoft.com/office/drawing/2014/main" id="{15333AF8-666B-40BD-A924-19D7A5B88F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0349" r="62643" b="2731"/>
          <a:stretch/>
        </p:blipFill>
        <p:spPr>
          <a:xfrm>
            <a:off x="10080981" y="2436225"/>
            <a:ext cx="1650780" cy="661850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="" xmlns:a16="http://schemas.microsoft.com/office/drawing/2014/main" id="{DFE499C0-2F56-4D46-8EFF-A37095B3F1B6}"/>
              </a:ext>
            </a:extLst>
          </p:cNvPr>
          <p:cNvSpPr txBox="1">
            <a:spLocks/>
          </p:cNvSpPr>
          <p:nvPr/>
        </p:nvSpPr>
        <p:spPr>
          <a:xfrm>
            <a:off x="544285" y="1510619"/>
            <a:ext cx="6770916" cy="4498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〇右のようなアイコンをタップ（クリッ　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　ク）することでマイク及びカメラの　　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　</a:t>
            </a:r>
            <a:r>
              <a:rPr lang="en-US" altLang="ja-JP" dirty="0"/>
              <a:t>ON-OFF</a:t>
            </a:r>
            <a:r>
              <a:rPr lang="ja-JP" altLang="en-US" dirty="0"/>
              <a:t>を切り替えられます。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〇マイク及びカメラが</a:t>
            </a:r>
            <a:r>
              <a:rPr lang="en-US" altLang="ja-JP" dirty="0"/>
              <a:t>OFF</a:t>
            </a:r>
            <a:r>
              <a:rPr lang="ja-JP" altLang="en-US" dirty="0"/>
              <a:t>時、主催者よ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　り解除を求められた場合、右のように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　解除の操作を行ってください。</a:t>
            </a:r>
          </a:p>
        </p:txBody>
      </p:sp>
      <p:sp>
        <p:nvSpPr>
          <p:cNvPr id="12" name="矢印: 左右 11">
            <a:extLst>
              <a:ext uri="{FF2B5EF4-FFF2-40B4-BE49-F238E27FC236}">
                <a16:creationId xmlns="" xmlns:a16="http://schemas.microsoft.com/office/drawing/2014/main" id="{1E873424-3192-4B3B-95D0-F1C251B35A8B}"/>
              </a:ext>
            </a:extLst>
          </p:cNvPr>
          <p:cNvSpPr/>
          <p:nvPr/>
        </p:nvSpPr>
        <p:spPr>
          <a:xfrm>
            <a:off x="9361714" y="2567941"/>
            <a:ext cx="635726" cy="3984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FFD90C8A-7DA8-4BB6-B984-531DCD6E347D}"/>
              </a:ext>
            </a:extLst>
          </p:cNvPr>
          <p:cNvSpPr txBox="1"/>
          <p:nvPr/>
        </p:nvSpPr>
        <p:spPr>
          <a:xfrm>
            <a:off x="7801459" y="2066893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OFF</a:t>
            </a:r>
            <a:r>
              <a:rPr kumimoji="1" lang="ja-JP" altLang="en-US" dirty="0"/>
              <a:t>の状態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="" xmlns:a16="http://schemas.microsoft.com/office/drawing/2014/main" id="{CEE41EFA-F1FA-4E6E-BFED-DC5254F3D57D}"/>
              </a:ext>
            </a:extLst>
          </p:cNvPr>
          <p:cNvSpPr txBox="1"/>
          <p:nvPr/>
        </p:nvSpPr>
        <p:spPr>
          <a:xfrm>
            <a:off x="10297069" y="2078563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ON</a:t>
            </a:r>
            <a:r>
              <a:rPr kumimoji="1" lang="ja-JP" altLang="en-US" dirty="0"/>
              <a:t>の状態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="" xmlns:a16="http://schemas.microsoft.com/office/drawing/2014/main" id="{816B3F66-34AF-4434-81DF-0E7B063FDA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t="40650" r="16745" b="39042"/>
          <a:stretch/>
        </p:blipFill>
        <p:spPr>
          <a:xfrm>
            <a:off x="7411526" y="4216900"/>
            <a:ext cx="2107473" cy="139273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="" xmlns:a16="http://schemas.microsoft.com/office/drawing/2014/main" id="{F2B7AEB9-3925-453C-A630-9DBB59700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t="43281" r="16263" b="41941"/>
          <a:stretch/>
        </p:blipFill>
        <p:spPr>
          <a:xfrm>
            <a:off x="9852633" y="4406537"/>
            <a:ext cx="2107474" cy="1013464"/>
          </a:xfrm>
          <a:prstGeom prst="rect">
            <a:avLst/>
          </a:prstGeom>
        </p:spPr>
      </p:pic>
      <p:sp>
        <p:nvSpPr>
          <p:cNvPr id="19" name="四角形: 角を丸くする 18">
            <a:extLst>
              <a:ext uri="{FF2B5EF4-FFF2-40B4-BE49-F238E27FC236}">
                <a16:creationId xmlns="" xmlns:a16="http://schemas.microsoft.com/office/drawing/2014/main" id="{AD0B525A-4A80-438F-9966-3445A215EFBD}"/>
              </a:ext>
            </a:extLst>
          </p:cNvPr>
          <p:cNvSpPr/>
          <p:nvPr/>
        </p:nvSpPr>
        <p:spPr>
          <a:xfrm>
            <a:off x="9731243" y="4974108"/>
            <a:ext cx="1241558" cy="4458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="" xmlns:a16="http://schemas.microsoft.com/office/drawing/2014/main" id="{F570795D-E18F-4E22-927A-F931AB3BF947}"/>
              </a:ext>
            </a:extLst>
          </p:cNvPr>
          <p:cNvSpPr/>
          <p:nvPr/>
        </p:nvSpPr>
        <p:spPr>
          <a:xfrm>
            <a:off x="7201962" y="5153740"/>
            <a:ext cx="2438427" cy="3872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="" xmlns:a16="http://schemas.microsoft.com/office/drawing/2014/main" id="{202D6E93-5083-4CEA-A162-6589C618981D}"/>
              </a:ext>
            </a:extLst>
          </p:cNvPr>
          <p:cNvSpPr txBox="1"/>
          <p:nvPr/>
        </p:nvSpPr>
        <p:spPr>
          <a:xfrm>
            <a:off x="7581041" y="3817595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マイク</a:t>
            </a:r>
            <a:r>
              <a:rPr kumimoji="1" lang="en-US" altLang="ja-JP" dirty="0"/>
              <a:t>ON】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FD32EA1F-BE2B-4D98-88D0-9EE054338BFD}"/>
              </a:ext>
            </a:extLst>
          </p:cNvPr>
          <p:cNvSpPr txBox="1"/>
          <p:nvPr/>
        </p:nvSpPr>
        <p:spPr>
          <a:xfrm>
            <a:off x="10051269" y="3938086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【</a:t>
            </a:r>
            <a:r>
              <a:rPr lang="ja-JP" altLang="en-US" dirty="0"/>
              <a:t>カメラ</a:t>
            </a:r>
            <a:r>
              <a:rPr kumimoji="1" lang="en-US" altLang="ja-JP" dirty="0"/>
              <a:t>ON】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3357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BF10A587-3C0B-4F39-86E3-5653C36C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595"/>
            <a:ext cx="10515600" cy="1325563"/>
          </a:xfrm>
        </p:spPr>
        <p:txBody>
          <a:bodyPr/>
          <a:lstStyle/>
          <a:p>
            <a:r>
              <a:rPr kumimoji="1" lang="ja-JP" altLang="en-US" sz="3600" b="1" u="sng" dirty="0"/>
              <a:t>４－４　ブレイクアウトルームへの入退出方法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CE7B779B-073B-42AF-A942-587AF9CE3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9273"/>
            <a:ext cx="10430691" cy="387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dirty="0"/>
              <a:t>〇ブレイクアウトルームとは・・・</a:t>
            </a:r>
            <a:endParaRPr kumimoji="1"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　開催している</a:t>
            </a:r>
            <a:r>
              <a:rPr lang="en-US" altLang="ja-JP" sz="2000" dirty="0"/>
              <a:t>Zoom</a:t>
            </a:r>
            <a:r>
              <a:rPr lang="ja-JP" altLang="en-US" sz="2000" dirty="0"/>
              <a:t>ミーティングにおいて、参加者を少人数のグループに分けてミー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ティングを行える機能です。</a:t>
            </a:r>
          </a:p>
          <a:p>
            <a:pPr marL="0" indent="0">
              <a:buNone/>
            </a:pPr>
            <a:r>
              <a:rPr lang="ja-JP" altLang="en-US" sz="2000" dirty="0"/>
              <a:t>　　例えば、</a:t>
            </a:r>
            <a:r>
              <a:rPr lang="en-US" altLang="ja-JP" sz="2000" dirty="0"/>
              <a:t>Zoom</a:t>
            </a:r>
            <a:r>
              <a:rPr lang="ja-JP" altLang="en-US" sz="2000" dirty="0"/>
              <a:t>研修会の主催者が「これから１０分間チームに分かれて意見を出し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合ってください」といった指示を出した場合、</a:t>
            </a:r>
            <a:r>
              <a:rPr lang="en-US" altLang="ja-JP" sz="2000" dirty="0"/>
              <a:t>Zoom</a:t>
            </a:r>
            <a:r>
              <a:rPr lang="ja-JP" altLang="en-US" sz="2000" dirty="0"/>
              <a:t>ミーティングの参加者を任意の数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でグループ分けし、それぞれのルームでディスカッションできるようになります。</a:t>
            </a:r>
            <a:endParaRPr lang="en-US" altLang="ja-JP" sz="2000" dirty="0"/>
          </a:p>
          <a:p>
            <a:pPr marL="0" indent="0">
              <a:buNone/>
            </a:pPr>
            <a:r>
              <a:rPr kumimoji="1" lang="ja-JP" altLang="en-US" sz="2000" dirty="0"/>
              <a:t>〇研修会中、講師の指示で、グループワークが行われることになると、ブレイクアウト</a:t>
            </a:r>
            <a:endParaRPr kumimoji="1"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kumimoji="1" lang="ja-JP" altLang="en-US" sz="2000" dirty="0"/>
              <a:t>ルームに参加する旨の案内が表示されるので、「参加」をタップ（クリック）し、それ</a:t>
            </a:r>
            <a:endParaRPr kumimoji="1"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kumimoji="1" lang="ja-JP" altLang="en-US" sz="2000" dirty="0"/>
              <a:t>ぞれの部屋に分かれてください。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="" xmlns:a16="http://schemas.microsoft.com/office/drawing/2014/main" id="{386B1E9B-F39B-4D9B-9D62-7FEA82FC77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 t="42540" r="16746" b="41079"/>
          <a:stretch/>
        </p:blipFill>
        <p:spPr>
          <a:xfrm>
            <a:off x="696716" y="5123135"/>
            <a:ext cx="2476437" cy="13255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="" xmlns:a16="http://schemas.microsoft.com/office/drawing/2014/main" id="{53E8D869-0372-4411-B487-899499C80E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t="41143" r="15372" b="32698"/>
          <a:stretch/>
        </p:blipFill>
        <p:spPr>
          <a:xfrm>
            <a:off x="3966586" y="5432119"/>
            <a:ext cx="1785257" cy="140905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="" xmlns:a16="http://schemas.microsoft.com/office/drawing/2014/main" id="{CD97385E-8DF1-4FAE-A0E0-39BB7359DC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t="41143" r="5204" b="32699"/>
          <a:stretch/>
        </p:blipFill>
        <p:spPr>
          <a:xfrm>
            <a:off x="8330534" y="5387117"/>
            <a:ext cx="2250381" cy="1409054"/>
          </a:xfrm>
          <a:prstGeom prst="rect">
            <a:avLst/>
          </a:prstGeom>
        </p:spPr>
      </p:pic>
      <p:sp>
        <p:nvSpPr>
          <p:cNvPr id="10" name="四角形: 角を丸くする 9">
            <a:extLst>
              <a:ext uri="{FF2B5EF4-FFF2-40B4-BE49-F238E27FC236}">
                <a16:creationId xmlns="" xmlns:a16="http://schemas.microsoft.com/office/drawing/2014/main" id="{5C1E44A4-0C22-4168-910A-2C83AC4E5CA0}"/>
              </a:ext>
            </a:extLst>
          </p:cNvPr>
          <p:cNvSpPr/>
          <p:nvPr/>
        </p:nvSpPr>
        <p:spPr>
          <a:xfrm>
            <a:off x="1869033" y="5961807"/>
            <a:ext cx="1304120" cy="4868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="" xmlns:a16="http://schemas.microsoft.com/office/drawing/2014/main" id="{FE269581-34E5-4222-8C1E-39C3E2807C4E}"/>
              </a:ext>
            </a:extLst>
          </p:cNvPr>
          <p:cNvSpPr/>
          <p:nvPr/>
        </p:nvSpPr>
        <p:spPr>
          <a:xfrm>
            <a:off x="3284748" y="5748727"/>
            <a:ext cx="555174" cy="330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1BBECD97-3054-485C-BA4B-3750EE82BB17}"/>
              </a:ext>
            </a:extLst>
          </p:cNvPr>
          <p:cNvSpPr txBox="1"/>
          <p:nvPr/>
        </p:nvSpPr>
        <p:spPr>
          <a:xfrm>
            <a:off x="3620995" y="4812296"/>
            <a:ext cx="2476437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スマートフォン、タブレットの場合、</a:t>
            </a:r>
            <a:endParaRPr kumimoji="1" lang="en-US" altLang="ja-JP" sz="1100" dirty="0"/>
          </a:p>
          <a:p>
            <a:r>
              <a:rPr kumimoji="1" lang="ja-JP" altLang="en-US" sz="1100" dirty="0"/>
              <a:t>この画面が表示された後、　　　　　　それぞれの小部屋に分かれます。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="" xmlns:a16="http://schemas.microsoft.com/office/drawing/2014/main" id="{59DD54B6-9F16-45A6-A22B-5D8E0CC0E145}"/>
              </a:ext>
            </a:extLst>
          </p:cNvPr>
          <p:cNvSpPr txBox="1"/>
          <p:nvPr/>
        </p:nvSpPr>
        <p:spPr>
          <a:xfrm>
            <a:off x="7920297" y="4728510"/>
            <a:ext cx="3348594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スマートフォン、タブレットの場合</a:t>
            </a:r>
            <a:endParaRPr kumimoji="1" lang="en-US" altLang="ja-JP" sz="1100" dirty="0"/>
          </a:p>
          <a:p>
            <a:r>
              <a:rPr kumimoji="1" lang="ja-JP" altLang="en-US" sz="1100" dirty="0"/>
              <a:t>グループワーク終了後、主催者が操作を行うと、この画面が表示された後、元の大部屋へ戻ります。</a:t>
            </a:r>
          </a:p>
        </p:txBody>
      </p:sp>
    </p:spTree>
    <p:extLst>
      <p:ext uri="{BB962C8B-B14F-4D97-AF65-F5344CB8AC3E}">
        <p14:creationId xmlns:p14="http://schemas.microsoft.com/office/powerpoint/2010/main" val="2096836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273962B6-B4FF-4297-B46E-1BBD54D7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b="1" u="sng" dirty="0"/>
              <a:t>４</a:t>
            </a:r>
            <a:r>
              <a:rPr kumimoji="1" lang="ja-JP" altLang="en-US" sz="3600" b="1" u="sng" dirty="0"/>
              <a:t>－５　チャット機能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B8C7CB72-DAA4-4BBB-A2EF-B8152395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9657"/>
            <a:ext cx="5645990" cy="386660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　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①「詳細」をタップ</a:t>
            </a:r>
          </a:p>
          <a:p>
            <a:pPr marL="0" indent="0">
              <a:buNone/>
            </a:pPr>
            <a:r>
              <a:rPr kumimoji="1" lang="ja-JP" altLang="en-US" dirty="0"/>
              <a:t>②「チャット」をタップ</a:t>
            </a:r>
          </a:p>
          <a:p>
            <a:pPr marL="0" indent="0">
              <a:buNone/>
            </a:pPr>
            <a:r>
              <a:rPr lang="ja-JP" altLang="en-US" dirty="0"/>
              <a:t>③</a:t>
            </a:r>
            <a:r>
              <a:rPr kumimoji="1" lang="ja-JP" altLang="en-US" dirty="0"/>
              <a:t>「ここをタップしてチャットする　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か、メッセージを・・・」の部分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から、チャットを送る文章を入力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し、完了したら「紙飛行機マー　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ク」をタップすると、チャットが送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信される。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④「閉じる」で会議画面に戻ります。</a:t>
            </a:r>
            <a:endParaRPr kumimoji="1" lang="ja-JP" altLang="en-US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C4CB752C-A32C-4D35-A3ED-95CDC57570FB}"/>
              </a:ext>
            </a:extLst>
          </p:cNvPr>
          <p:cNvSpPr txBox="1"/>
          <p:nvPr/>
        </p:nvSpPr>
        <p:spPr>
          <a:xfrm>
            <a:off x="838200" y="1377013"/>
            <a:ext cx="9908177" cy="118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研修会中、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Zoom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内のチャット機能により、発言を行うことができます。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　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発言を行う場合は、以下の手順で行えます。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="" xmlns:a16="http://schemas.microsoft.com/office/drawing/2014/main" id="{5A59CDD5-2559-48AF-A2A8-D302BC3CECA3}"/>
              </a:ext>
            </a:extLst>
          </p:cNvPr>
          <p:cNvSpPr txBox="1"/>
          <p:nvPr/>
        </p:nvSpPr>
        <p:spPr>
          <a:xfrm>
            <a:off x="848775" y="2358040"/>
            <a:ext cx="83624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2700" u="wavyHeavy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４</a:t>
            </a:r>
            <a:r>
              <a:rPr kumimoji="1" lang="ja-JP" altLang="en-US" sz="2700" b="0" i="0" u="wavy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－５－１　スマートフォン、タブレットの場合</a:t>
            </a:r>
            <a:endParaRPr kumimoji="1" lang="en-US" altLang="ja-JP" sz="2700" b="0" i="0" u="wavy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="" xmlns:a16="http://schemas.microsoft.com/office/drawing/2014/main" id="{8D1EF9BD-FA66-4055-A3A0-34CBBCDEEB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47" r="872" b="2603"/>
          <a:stretch/>
        </p:blipFill>
        <p:spPr>
          <a:xfrm>
            <a:off x="6626803" y="3169026"/>
            <a:ext cx="2708366" cy="5199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="" xmlns:a16="http://schemas.microsoft.com/office/drawing/2014/main" id="{B8BA0890-4B46-468F-B2BE-6160DAD92D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2" r="531" b="4254"/>
          <a:stretch/>
        </p:blipFill>
        <p:spPr>
          <a:xfrm>
            <a:off x="6779832" y="3921981"/>
            <a:ext cx="2402308" cy="285884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="" xmlns:a16="http://schemas.microsoft.com/office/drawing/2014/main" id="{CCB5FD88-82F5-4F71-BBDA-60373A5F77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18" r="141" b="7254"/>
          <a:stretch/>
        </p:blipFill>
        <p:spPr>
          <a:xfrm>
            <a:off x="9838627" y="2899495"/>
            <a:ext cx="1998240" cy="3803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四角形: 角を丸くする 10">
            <a:extLst>
              <a:ext uri="{FF2B5EF4-FFF2-40B4-BE49-F238E27FC236}">
                <a16:creationId xmlns="" xmlns:a16="http://schemas.microsoft.com/office/drawing/2014/main" id="{82E71F88-1399-4980-93EE-A5283A5180FC}"/>
              </a:ext>
            </a:extLst>
          </p:cNvPr>
          <p:cNvSpPr/>
          <p:nvPr/>
        </p:nvSpPr>
        <p:spPr>
          <a:xfrm>
            <a:off x="9838626" y="6409189"/>
            <a:ext cx="1998239" cy="3271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="" xmlns:a16="http://schemas.microsoft.com/office/drawing/2014/main" id="{FDC821F9-4443-4543-8704-AE54D2EAE95F}"/>
              </a:ext>
            </a:extLst>
          </p:cNvPr>
          <p:cNvSpPr/>
          <p:nvPr/>
        </p:nvSpPr>
        <p:spPr>
          <a:xfrm>
            <a:off x="6645208" y="3847069"/>
            <a:ext cx="2691605" cy="6107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="" xmlns:a16="http://schemas.microsoft.com/office/drawing/2014/main" id="{8460168E-C189-4A62-ADC1-8E3884119F7F}"/>
              </a:ext>
            </a:extLst>
          </p:cNvPr>
          <p:cNvSpPr/>
          <p:nvPr/>
        </p:nvSpPr>
        <p:spPr>
          <a:xfrm>
            <a:off x="8825859" y="3116334"/>
            <a:ext cx="577443" cy="6253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="" xmlns:a16="http://schemas.microsoft.com/office/drawing/2014/main" id="{54C5D8E2-70DA-4576-8735-9EF75A130021}"/>
              </a:ext>
            </a:extLst>
          </p:cNvPr>
          <p:cNvSpPr/>
          <p:nvPr/>
        </p:nvSpPr>
        <p:spPr>
          <a:xfrm>
            <a:off x="9838626" y="2866342"/>
            <a:ext cx="412721" cy="2695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4CDCDAC3-6AD4-4671-B0AA-D2CC5919AA57}"/>
              </a:ext>
            </a:extLst>
          </p:cNvPr>
          <p:cNvSpPr txBox="1"/>
          <p:nvPr/>
        </p:nvSpPr>
        <p:spPr>
          <a:xfrm>
            <a:off x="9471437" y="6382351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900" dirty="0"/>
              <a:t>③</a:t>
            </a:r>
            <a:endParaRPr kumimoji="1" lang="ja-JP" altLang="en-US" sz="19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AC8B88F6-8C5B-4989-A091-20E59CEA0787}"/>
              </a:ext>
            </a:extLst>
          </p:cNvPr>
          <p:cNvSpPr txBox="1"/>
          <p:nvPr/>
        </p:nvSpPr>
        <p:spPr>
          <a:xfrm>
            <a:off x="6209435" y="3992128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900" dirty="0"/>
              <a:t>②</a:t>
            </a:r>
            <a:endParaRPr kumimoji="1" lang="ja-JP" altLang="en-US" sz="19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0842B175-3F2C-42E2-8F68-EF50A260CE6F}"/>
              </a:ext>
            </a:extLst>
          </p:cNvPr>
          <p:cNvSpPr txBox="1"/>
          <p:nvPr/>
        </p:nvSpPr>
        <p:spPr>
          <a:xfrm>
            <a:off x="8900419" y="2725603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900" dirty="0"/>
              <a:t>①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5B949173-5C1B-45A0-9A51-B016E654094D}"/>
              </a:ext>
            </a:extLst>
          </p:cNvPr>
          <p:cNvSpPr txBox="1"/>
          <p:nvPr/>
        </p:nvSpPr>
        <p:spPr>
          <a:xfrm>
            <a:off x="9818603" y="2520729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900" dirty="0"/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1741414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>
            <a:extLst>
              <a:ext uri="{FF2B5EF4-FFF2-40B4-BE49-F238E27FC236}">
                <a16:creationId xmlns="" xmlns:a16="http://schemas.microsoft.com/office/drawing/2014/main" id="{67A0114D-39EC-47D2-93DF-20E029C79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5" t="878" r="2272" b="24451"/>
          <a:stretch/>
        </p:blipFill>
        <p:spPr>
          <a:xfrm>
            <a:off x="6408689" y="2456526"/>
            <a:ext cx="5159035" cy="3811614"/>
          </a:xfrm>
          <a:ln>
            <a:solidFill>
              <a:schemeClr val="tx1"/>
            </a:solidFill>
          </a:ln>
        </p:spPr>
      </p:pic>
      <p:sp>
        <p:nvSpPr>
          <p:cNvPr id="4" name="タイトル 1">
            <a:extLst>
              <a:ext uri="{FF2B5EF4-FFF2-40B4-BE49-F238E27FC236}">
                <a16:creationId xmlns="" xmlns:a16="http://schemas.microsoft.com/office/drawing/2014/main" id="{C58E8475-2B5D-4CC1-AFC1-248DCCA6F615}"/>
              </a:ext>
            </a:extLst>
          </p:cNvPr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u="sng" dirty="0"/>
              <a:t>４－５　チャット機能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="" xmlns:a16="http://schemas.microsoft.com/office/drawing/2014/main" id="{16060888-B070-42FB-B150-F7CA026F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6289"/>
            <a:ext cx="10515600" cy="851017"/>
          </a:xfrm>
        </p:spPr>
        <p:txBody>
          <a:bodyPr/>
          <a:lstStyle/>
          <a:p>
            <a:r>
              <a:rPr kumimoji="1" lang="ja-JP" altLang="en-US" sz="2800" b="0" i="0" u="wavyHeavy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４－５－２　パソコンの場合</a:t>
            </a:r>
            <a:endParaRPr kumimoji="1" lang="ja-JP" altLang="en-US" u="wavyHeavy" dirty="0"/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="" xmlns:a16="http://schemas.microsoft.com/office/drawing/2014/main" id="{E506F7B8-E0C8-47CC-AEB7-3B71C1EF0EBF}"/>
              </a:ext>
            </a:extLst>
          </p:cNvPr>
          <p:cNvSpPr txBox="1">
            <a:spLocks/>
          </p:cNvSpPr>
          <p:nvPr/>
        </p:nvSpPr>
        <p:spPr>
          <a:xfrm>
            <a:off x="762699" y="2139551"/>
            <a:ext cx="5645990" cy="3866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　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①「チャット」をクリックする。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②「ここにメッセージを入力します。。。」の部分から、チャットを送る文章を入力し、完了したらエンターキーを押すと、チャットが送信される。</a:t>
            </a:r>
            <a:endParaRPr lang="en-US" altLang="ja-JP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="" xmlns:a16="http://schemas.microsoft.com/office/drawing/2014/main" id="{6E14BD02-3D37-4083-B44F-A1DB84E48A2A}"/>
              </a:ext>
            </a:extLst>
          </p:cNvPr>
          <p:cNvSpPr/>
          <p:nvPr/>
        </p:nvSpPr>
        <p:spPr>
          <a:xfrm>
            <a:off x="7266808" y="5910098"/>
            <a:ext cx="400757" cy="4796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="" xmlns:a16="http://schemas.microsoft.com/office/drawing/2014/main" id="{65D05DD0-47FE-4C83-B6D2-5FCDE1EBDC8D}"/>
              </a:ext>
            </a:extLst>
          </p:cNvPr>
          <p:cNvSpPr/>
          <p:nvPr/>
        </p:nvSpPr>
        <p:spPr>
          <a:xfrm>
            <a:off x="10198218" y="5861650"/>
            <a:ext cx="1369506" cy="3693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="" xmlns:a16="http://schemas.microsoft.com/office/drawing/2014/main" id="{6AFB29D2-FD51-42B9-B89F-EDDE98CB27C3}"/>
              </a:ext>
            </a:extLst>
          </p:cNvPr>
          <p:cNvSpPr txBox="1"/>
          <p:nvPr/>
        </p:nvSpPr>
        <p:spPr>
          <a:xfrm>
            <a:off x="7243649" y="6449424"/>
            <a:ext cx="43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F5D44862-FC03-4DF7-A8D5-7D542935A715}"/>
              </a:ext>
            </a:extLst>
          </p:cNvPr>
          <p:cNvSpPr txBox="1"/>
          <p:nvPr/>
        </p:nvSpPr>
        <p:spPr>
          <a:xfrm>
            <a:off x="10664736" y="6264758"/>
            <a:ext cx="43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②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3010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FFA917B8-1B51-45BF-9123-FCD6A707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b="1" u="sng" dirty="0"/>
              <a:t>４</a:t>
            </a:r>
            <a:r>
              <a:rPr kumimoji="1" lang="ja-JP" altLang="en-US" sz="3600" b="1" u="sng" dirty="0" smtClean="0"/>
              <a:t>－６</a:t>
            </a:r>
            <a:r>
              <a:rPr kumimoji="1" lang="ja-JP" altLang="en-US" sz="3600" b="1" u="sng" dirty="0"/>
              <a:t>　退出方法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60DB0EE4-C2DE-445B-A07A-9B464999B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6460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①「退出」をタップ（クリック）する。</a:t>
            </a:r>
          </a:p>
          <a:p>
            <a:pPr marL="0" indent="0">
              <a:buNone/>
            </a:pPr>
            <a:r>
              <a:rPr kumimoji="1" lang="ja-JP" altLang="en-US" dirty="0"/>
              <a:t>②「会議（ミーティングを退出」を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タップする。</a:t>
            </a:r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en-US" altLang="ja-JP" dirty="0"/>
              <a:t>※</a:t>
            </a:r>
            <a:r>
              <a:rPr kumimoji="1" lang="ja-JP" altLang="en-US" dirty="0"/>
              <a:t>間違えてこの画面</a:t>
            </a:r>
            <a:r>
              <a:rPr lang="ja-JP" altLang="en-US" dirty="0"/>
              <a:t>を</a:t>
            </a:r>
            <a:r>
              <a:rPr kumimoji="1" lang="ja-JP" altLang="en-US" dirty="0"/>
              <a:t>表示してし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まった場合は、「キャンセル」を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タップする。</a:t>
            </a:r>
          </a:p>
          <a:p>
            <a:pPr marL="0" indent="0">
              <a:buNone/>
            </a:pPr>
            <a:r>
              <a:rPr kumimoji="1" lang="ja-JP" altLang="en-US" dirty="0"/>
              <a:t>③会議から退出しました。</a:t>
            </a:r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en-US" altLang="ja-JP" dirty="0"/>
              <a:t>※</a:t>
            </a:r>
            <a:r>
              <a:rPr kumimoji="1" lang="ja-JP" altLang="en-US" dirty="0"/>
              <a:t>間違えて退出してしまった場合は、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もう一度</a:t>
            </a:r>
            <a:r>
              <a:rPr kumimoji="1" lang="ja-JP" altLang="en-US" u="sng" dirty="0"/>
              <a:t>４－１</a:t>
            </a:r>
            <a:r>
              <a:rPr kumimoji="1" lang="ja-JP" altLang="en-US" dirty="0"/>
              <a:t>の参加方法の手順を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ご参考に入室お願いします。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="" xmlns:a16="http://schemas.microsoft.com/office/drawing/2014/main" id="{2A2EE520-0722-4CD5-B2BC-44BC1E9015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 r="-124"/>
          <a:stretch/>
        </p:blipFill>
        <p:spPr>
          <a:xfrm>
            <a:off x="7147509" y="1027906"/>
            <a:ext cx="1880793" cy="378199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="" xmlns:a16="http://schemas.microsoft.com/office/drawing/2014/main" id="{F7519FB9-4694-439E-B204-AE11585D71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/>
          <a:stretch/>
        </p:blipFill>
        <p:spPr>
          <a:xfrm>
            <a:off x="9695359" y="1027906"/>
            <a:ext cx="1880793" cy="382688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="" xmlns:a16="http://schemas.microsoft.com/office/drawing/2014/main" id="{CC8FE077-C269-4F2C-857F-CD1E835630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1" t="63241" r="18257" b="24649"/>
          <a:stretch/>
        </p:blipFill>
        <p:spPr>
          <a:xfrm>
            <a:off x="10301025" y="5896645"/>
            <a:ext cx="1669409" cy="83051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="" xmlns:a16="http://schemas.microsoft.com/office/drawing/2014/main" id="{37CC0687-5694-451B-BF8A-D848628C4A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4" t="70099" r="18326" b="24770"/>
          <a:stretch/>
        </p:blipFill>
        <p:spPr>
          <a:xfrm>
            <a:off x="5780014" y="6176963"/>
            <a:ext cx="4066435" cy="361236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="" xmlns:a16="http://schemas.microsoft.com/office/drawing/2014/main" id="{C66457F3-D249-4BC3-B92D-304D6AB992B6}"/>
              </a:ext>
            </a:extLst>
          </p:cNvPr>
          <p:cNvSpPr/>
          <p:nvPr/>
        </p:nvSpPr>
        <p:spPr>
          <a:xfrm>
            <a:off x="8505060" y="964734"/>
            <a:ext cx="630552" cy="3211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="" xmlns:a16="http://schemas.microsoft.com/office/drawing/2014/main" id="{41BD833F-0ED3-4AC9-B855-DC728B4D0067}"/>
              </a:ext>
            </a:extLst>
          </p:cNvPr>
          <p:cNvSpPr/>
          <p:nvPr/>
        </p:nvSpPr>
        <p:spPr>
          <a:xfrm>
            <a:off x="10253728" y="4042628"/>
            <a:ext cx="764054" cy="5041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="" xmlns:a16="http://schemas.microsoft.com/office/drawing/2014/main" id="{40E1E4B4-3526-4B9D-8E49-7610B108B52A}"/>
              </a:ext>
            </a:extLst>
          </p:cNvPr>
          <p:cNvSpPr/>
          <p:nvPr/>
        </p:nvSpPr>
        <p:spPr>
          <a:xfrm>
            <a:off x="9356981" y="6080999"/>
            <a:ext cx="489468" cy="5531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="" xmlns:a16="http://schemas.microsoft.com/office/drawing/2014/main" id="{6B5A1846-7CA3-4B5B-B17B-E39C8FB37F36}"/>
              </a:ext>
            </a:extLst>
          </p:cNvPr>
          <p:cNvSpPr/>
          <p:nvPr/>
        </p:nvSpPr>
        <p:spPr>
          <a:xfrm>
            <a:off x="9558660" y="1186495"/>
            <a:ext cx="2202877" cy="4833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="" xmlns:a16="http://schemas.microsoft.com/office/drawing/2014/main" id="{FE4E792D-5CE6-4DC8-B5B9-6B2DCBC4EBB1}"/>
              </a:ext>
            </a:extLst>
          </p:cNvPr>
          <p:cNvSpPr/>
          <p:nvPr/>
        </p:nvSpPr>
        <p:spPr>
          <a:xfrm>
            <a:off x="10182064" y="5968208"/>
            <a:ext cx="1872873" cy="4643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="" xmlns:a16="http://schemas.microsoft.com/office/drawing/2014/main" id="{B2281BFC-EE11-4311-8EDA-8DE0B506BC52}"/>
              </a:ext>
            </a:extLst>
          </p:cNvPr>
          <p:cNvSpPr/>
          <p:nvPr/>
        </p:nvSpPr>
        <p:spPr>
          <a:xfrm>
            <a:off x="11353800" y="6487712"/>
            <a:ext cx="616634" cy="2668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="" xmlns:a16="http://schemas.microsoft.com/office/drawing/2014/main" id="{B76889D4-2F0F-4B28-A828-156ECE45A015}"/>
              </a:ext>
            </a:extLst>
          </p:cNvPr>
          <p:cNvSpPr txBox="1"/>
          <p:nvPr/>
        </p:nvSpPr>
        <p:spPr>
          <a:xfrm>
            <a:off x="8602101" y="626988"/>
            <a:ext cx="43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="" xmlns:a16="http://schemas.microsoft.com/office/drawing/2014/main" id="{CCC698A3-51A9-404A-95FA-56C9934CC61C}"/>
              </a:ext>
            </a:extLst>
          </p:cNvPr>
          <p:cNvSpPr txBox="1"/>
          <p:nvPr/>
        </p:nvSpPr>
        <p:spPr>
          <a:xfrm>
            <a:off x="9128902" y="1330814"/>
            <a:ext cx="43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②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B8833240-62F1-4E2E-9501-53793F8ADFA8}"/>
              </a:ext>
            </a:extLst>
          </p:cNvPr>
          <p:cNvSpPr txBox="1"/>
          <p:nvPr/>
        </p:nvSpPr>
        <p:spPr>
          <a:xfrm>
            <a:off x="9409980" y="5598876"/>
            <a:ext cx="43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①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="" xmlns:a16="http://schemas.microsoft.com/office/drawing/2014/main" id="{B535068A-91C5-43D4-A887-2C595708CA39}"/>
              </a:ext>
            </a:extLst>
          </p:cNvPr>
          <p:cNvSpPr txBox="1"/>
          <p:nvPr/>
        </p:nvSpPr>
        <p:spPr>
          <a:xfrm>
            <a:off x="10900267" y="5571509"/>
            <a:ext cx="43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②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="" xmlns:a16="http://schemas.microsoft.com/office/drawing/2014/main" id="{5DE383DE-9841-41BF-9D1B-CC9C851768C5}"/>
              </a:ext>
            </a:extLst>
          </p:cNvPr>
          <p:cNvSpPr txBox="1"/>
          <p:nvPr/>
        </p:nvSpPr>
        <p:spPr>
          <a:xfrm>
            <a:off x="6501467" y="375305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スマートフォン、タブレット</a:t>
            </a:r>
            <a:r>
              <a:rPr kumimoji="1" lang="en-US" altLang="ja-JP" dirty="0"/>
              <a:t>】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="" xmlns:a16="http://schemas.microsoft.com/office/drawing/2014/main" id="{9B414E46-B22E-4B88-A40B-ECEE6110F34A}"/>
              </a:ext>
            </a:extLst>
          </p:cNvPr>
          <p:cNvSpPr txBox="1"/>
          <p:nvPr/>
        </p:nvSpPr>
        <p:spPr>
          <a:xfrm>
            <a:off x="7147509" y="552393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【</a:t>
            </a:r>
            <a:r>
              <a:rPr lang="ja-JP" altLang="en-US" dirty="0"/>
              <a:t>パソコン</a:t>
            </a:r>
            <a:r>
              <a:rPr kumimoji="1" lang="en-US" altLang="ja-JP" dirty="0"/>
              <a:t>】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9226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　当日、手引きを確認しても分からない場合は、下記の連絡先へ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お電話にてお問い合わせください。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ja-JP" b="1" dirty="0" smtClean="0"/>
              <a:t>①</a:t>
            </a:r>
            <a:r>
              <a:rPr lang="ja-JP" altLang="en-US" b="1" dirty="0"/>
              <a:t>　</a:t>
            </a:r>
            <a:r>
              <a:rPr lang="ja-JP" altLang="en-US" b="1" dirty="0" smtClean="0"/>
              <a:t>　　　　　　　</a:t>
            </a:r>
            <a:r>
              <a:rPr lang="ja-JP" altLang="ja-JP" dirty="0"/>
              <a:t>　</a:t>
            </a:r>
            <a:r>
              <a:rPr lang="ja-JP" altLang="ja-JP" b="1" dirty="0" smtClean="0"/>
              <a:t>②</a:t>
            </a:r>
            <a:r>
              <a:rPr lang="ja-JP" altLang="en-US" b="1" dirty="0"/>
              <a:t>　</a:t>
            </a:r>
            <a:r>
              <a:rPr lang="ja-JP" altLang="en-US" b="1" dirty="0" smtClean="0"/>
              <a:t>　　　　　　　　</a:t>
            </a:r>
            <a:r>
              <a:rPr lang="ja-JP" altLang="ja-JP" dirty="0"/>
              <a:t>　</a:t>
            </a:r>
            <a:r>
              <a:rPr lang="ja-JP" altLang="ja-JP" b="1" dirty="0" smtClean="0"/>
              <a:t>③</a:t>
            </a:r>
            <a:endParaRPr lang="ja-JP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ja-JP" dirty="0" smtClean="0"/>
              <a:t>※</a:t>
            </a:r>
            <a:r>
              <a:rPr lang="ja-JP" altLang="ja-JP" dirty="0"/>
              <a:t>お掛け間違えの無いようにお願い致します。</a:t>
            </a:r>
          </a:p>
          <a:p>
            <a:pPr marL="0" indent="0">
              <a:buNone/>
            </a:pPr>
            <a:r>
              <a:rPr lang="ja-JP" altLang="ja-JP" dirty="0"/>
              <a:t>※話し中の場合は、別の番号へお掛け直しください。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76BD5531-EC9D-4196-BA1E-6143BE0C011A}"/>
              </a:ext>
            </a:extLst>
          </p:cNvPr>
          <p:cNvSpPr txBox="1"/>
          <p:nvPr/>
        </p:nvSpPr>
        <p:spPr>
          <a:xfrm>
            <a:off x="838200" y="619662"/>
            <a:ext cx="5917442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400" b="1" dirty="0">
                <a:solidFill>
                  <a:prstClr val="black"/>
                </a:solidFill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５</a:t>
            </a:r>
            <a:r>
              <a:rPr kumimoji="1" lang="ja-JP" altLang="en-US" sz="4400" b="1" i="0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．</a:t>
            </a:r>
            <a:r>
              <a:rPr lang="ja-JP" altLang="en-US" sz="4400" b="1" dirty="0">
                <a:solidFill>
                  <a:prstClr val="black"/>
                </a:solidFill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当日</a:t>
            </a:r>
            <a:r>
              <a:rPr lang="ja-JP" altLang="en-US" sz="4400" b="1" dirty="0" smtClean="0">
                <a:solidFill>
                  <a:prstClr val="black"/>
                </a:solidFill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の緊急連絡先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216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84A49BFA-28D9-4B65-940E-C8AA7BF7C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31" y="1115735"/>
            <a:ext cx="5594569" cy="5742265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2600" b="1" dirty="0"/>
              <a:t>１　はじめに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2600" dirty="0"/>
              <a:t>　</a:t>
            </a:r>
            <a:r>
              <a:rPr kumimoji="1" lang="ja-JP" altLang="en-US" sz="2600" b="1" dirty="0"/>
              <a:t>１－１　</a:t>
            </a:r>
            <a:r>
              <a:rPr kumimoji="1" lang="en-US" altLang="ja-JP" sz="2600" b="1" dirty="0"/>
              <a:t>Zoom</a:t>
            </a:r>
            <a:r>
              <a:rPr kumimoji="1" lang="ja-JP" altLang="en-US" sz="2600" b="1" dirty="0"/>
              <a:t>と</a:t>
            </a:r>
            <a:r>
              <a:rPr kumimoji="1" lang="ja-JP" altLang="en-US" sz="2600" b="1" dirty="0" smtClean="0"/>
              <a:t>は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2600" b="1" dirty="0" smtClean="0"/>
              <a:t>２</a:t>
            </a:r>
            <a:r>
              <a:rPr kumimoji="1" lang="ja-JP" altLang="en-US" sz="2600" b="1" dirty="0"/>
              <a:t>　研修会に参加するうえでの注意点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2600" b="1" dirty="0"/>
              <a:t>３　研修会に参加するための事前準備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2600" dirty="0"/>
              <a:t>　</a:t>
            </a:r>
            <a:r>
              <a:rPr kumimoji="1" lang="ja-JP" altLang="en-US" sz="2600" b="1" dirty="0"/>
              <a:t>３－１　必要なものを確認しましょう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2600" b="1" dirty="0"/>
              <a:t>　３－２　接続環境を確認しましょう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2600" b="1" dirty="0"/>
              <a:t>　３－３　</a:t>
            </a:r>
            <a:r>
              <a:rPr kumimoji="1" lang="en-US" altLang="ja-JP" sz="2600" b="1" dirty="0"/>
              <a:t>Zoom</a:t>
            </a:r>
            <a:r>
              <a:rPr kumimoji="1" lang="ja-JP" altLang="en-US" sz="2600" b="1" dirty="0"/>
              <a:t>をインストールしましょう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2600" dirty="0"/>
              <a:t>　　３－３－１　</a:t>
            </a:r>
            <a:r>
              <a:rPr lang="ja-JP" altLang="en-US" sz="2600" dirty="0"/>
              <a:t>スマートフォン、タブレット</a:t>
            </a:r>
            <a:r>
              <a:rPr kumimoji="1" lang="ja-JP" altLang="en-US" sz="2600" dirty="0"/>
              <a:t>の場合</a:t>
            </a:r>
          </a:p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2600" dirty="0"/>
              <a:t>　　３－３－２　パソコンの場合</a:t>
            </a:r>
            <a:endParaRPr kumimoji="1" lang="en-US" altLang="ja-JP" sz="2600" dirty="0"/>
          </a:p>
          <a:p>
            <a:pPr marL="0" indent="0">
              <a:lnSpc>
                <a:spcPct val="160000"/>
              </a:lnSpc>
              <a:buNone/>
            </a:pPr>
            <a:r>
              <a:rPr kumimoji="1" lang="ja-JP" altLang="en-US" sz="2800" b="1" dirty="0" smtClean="0"/>
              <a:t>４</a:t>
            </a:r>
            <a:r>
              <a:rPr kumimoji="1" lang="ja-JP" altLang="en-US" sz="2800" b="1" dirty="0"/>
              <a:t>　操作の手引き</a:t>
            </a:r>
          </a:p>
          <a:p>
            <a:pPr marL="0" indent="0">
              <a:lnSpc>
                <a:spcPct val="160000"/>
              </a:lnSpc>
              <a:buNone/>
            </a:pPr>
            <a:r>
              <a:rPr kumimoji="1" lang="ja-JP" altLang="en-US" sz="2800" dirty="0"/>
              <a:t>　</a:t>
            </a:r>
            <a:r>
              <a:rPr kumimoji="1" lang="ja-JP" altLang="en-US" sz="2800" b="1" dirty="0"/>
              <a:t>４－１　参加方法</a:t>
            </a:r>
          </a:p>
          <a:p>
            <a:pPr marL="0" indent="0">
              <a:lnSpc>
                <a:spcPct val="160000"/>
              </a:lnSpc>
              <a:buNone/>
            </a:pPr>
            <a:r>
              <a:rPr kumimoji="1" lang="ja-JP" altLang="en-US" sz="2800" dirty="0"/>
              <a:t>　　４－１－１　</a:t>
            </a:r>
            <a:r>
              <a:rPr lang="ja-JP" altLang="en-US" sz="2800" dirty="0"/>
              <a:t>スマートフォン、タブレット</a:t>
            </a:r>
            <a:r>
              <a:rPr kumimoji="1" lang="ja-JP" altLang="en-US" sz="2800" dirty="0"/>
              <a:t>の場合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1400" dirty="0" smtClean="0"/>
              <a:t>　　　　</a:t>
            </a:r>
            <a:r>
              <a:rPr lang="ja-JP" altLang="en-US" sz="2700" dirty="0" smtClean="0"/>
              <a:t>４－１－２</a:t>
            </a:r>
            <a:r>
              <a:rPr lang="ja-JP" altLang="en-US" sz="2700" dirty="0"/>
              <a:t>　パソコンの場合</a:t>
            </a:r>
            <a:endParaRPr lang="en-US" altLang="ja-JP" sz="2700" dirty="0"/>
          </a:p>
          <a:p>
            <a:pPr marL="0" indent="0">
              <a:lnSpc>
                <a:spcPct val="150000"/>
              </a:lnSpc>
              <a:buNone/>
            </a:pPr>
            <a:endParaRPr kumimoji="1" lang="en-US" altLang="ja-JP" sz="2600" dirty="0" smtClean="0"/>
          </a:p>
          <a:p>
            <a:pPr marL="0" indent="0">
              <a:lnSpc>
                <a:spcPct val="150000"/>
              </a:lnSpc>
              <a:buNone/>
            </a:pPr>
            <a:endParaRPr kumimoji="1" lang="ja-JP" altLang="en-US" sz="26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="" xmlns:a16="http://schemas.microsoft.com/office/drawing/2014/main" id="{29BE5B5C-B377-443E-BF4E-153041AC5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9098" y="1115736"/>
            <a:ext cx="5712902" cy="5598964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ja-JP" altLang="en-US" sz="1600" dirty="0"/>
              <a:t>　</a:t>
            </a:r>
            <a:r>
              <a:rPr kumimoji="1" lang="ja-JP" altLang="en-US" sz="1600" b="1" dirty="0" smtClean="0"/>
              <a:t>４－２　参加者名の設定方法</a:t>
            </a:r>
            <a:endParaRPr kumimoji="1" lang="en-US" altLang="ja-JP" sz="1600" b="1" dirty="0" smtClean="0"/>
          </a:p>
          <a:p>
            <a:pPr marL="0" indent="0">
              <a:lnSpc>
                <a:spcPct val="160000"/>
              </a:lnSpc>
              <a:buNone/>
            </a:pPr>
            <a:r>
              <a:rPr lang="ja-JP" altLang="en-US" sz="1600" dirty="0"/>
              <a:t>　　４－２－１　スマートフォン、タブレットの場合</a:t>
            </a:r>
            <a:endParaRPr lang="en-US" altLang="ja-JP" sz="1600" dirty="0"/>
          </a:p>
          <a:p>
            <a:pPr marL="0" indent="0">
              <a:lnSpc>
                <a:spcPct val="160000"/>
              </a:lnSpc>
              <a:buNone/>
            </a:pPr>
            <a:r>
              <a:rPr kumimoji="1" lang="ja-JP" altLang="en-US" sz="1600" dirty="0"/>
              <a:t>　　４－２－２　パソコンの場合</a:t>
            </a:r>
          </a:p>
          <a:p>
            <a:pPr marL="0" indent="0">
              <a:lnSpc>
                <a:spcPct val="160000"/>
              </a:lnSpc>
              <a:buNone/>
            </a:pPr>
            <a:r>
              <a:rPr kumimoji="1" lang="ja-JP" altLang="en-US" sz="1600" dirty="0"/>
              <a:t>　</a:t>
            </a:r>
            <a:r>
              <a:rPr kumimoji="1" lang="ja-JP" altLang="en-US" sz="1600" b="1" dirty="0"/>
              <a:t>４－３　マイク及びカメラの</a:t>
            </a:r>
            <a:r>
              <a:rPr kumimoji="1" lang="en-US" altLang="ja-JP" sz="1600" b="1" dirty="0"/>
              <a:t>ON-OFF</a:t>
            </a:r>
            <a:r>
              <a:rPr kumimoji="1" lang="ja-JP" altLang="en-US" sz="1600" b="1" dirty="0"/>
              <a:t>の切り替え方</a:t>
            </a:r>
          </a:p>
          <a:p>
            <a:pPr marL="0" indent="0">
              <a:lnSpc>
                <a:spcPct val="160000"/>
              </a:lnSpc>
              <a:buNone/>
            </a:pPr>
            <a:r>
              <a:rPr kumimoji="1" lang="ja-JP" altLang="en-US" sz="1600" b="1" dirty="0"/>
              <a:t>　４－４　ブレイクアウトルームへの入退出方法</a:t>
            </a:r>
          </a:p>
          <a:p>
            <a:pPr marL="0" indent="0">
              <a:lnSpc>
                <a:spcPct val="160000"/>
              </a:lnSpc>
              <a:buNone/>
            </a:pPr>
            <a:r>
              <a:rPr kumimoji="1" lang="ja-JP" altLang="en-US" sz="1600" b="1" dirty="0"/>
              <a:t>　４－５　チャット機能</a:t>
            </a:r>
            <a:endParaRPr kumimoji="1" lang="en-US" altLang="ja-JP" sz="1600" b="1" dirty="0"/>
          </a:p>
          <a:p>
            <a:pPr marL="0" indent="0">
              <a:lnSpc>
                <a:spcPct val="160000"/>
              </a:lnSpc>
              <a:buNone/>
            </a:pPr>
            <a:r>
              <a:rPr kumimoji="1" lang="ja-JP" altLang="en-US" sz="1600" dirty="0"/>
              <a:t>　　４－５－１　スマートフォン、タブレットの場合</a:t>
            </a:r>
            <a:endParaRPr kumimoji="1" lang="en-US" altLang="ja-JP" sz="1600" dirty="0"/>
          </a:p>
          <a:p>
            <a:pPr marL="0" indent="0">
              <a:lnSpc>
                <a:spcPct val="160000"/>
              </a:lnSpc>
              <a:buNone/>
            </a:pPr>
            <a:r>
              <a:rPr kumimoji="1" lang="ja-JP" altLang="en-US" sz="1600" dirty="0"/>
              <a:t>　　４－５－２　パソコンの場合</a:t>
            </a:r>
          </a:p>
          <a:p>
            <a:pPr marL="0" indent="0">
              <a:lnSpc>
                <a:spcPct val="160000"/>
              </a:lnSpc>
              <a:buNone/>
            </a:pPr>
            <a:r>
              <a:rPr kumimoji="1" lang="ja-JP" altLang="en-US" sz="1600" dirty="0"/>
              <a:t>　</a:t>
            </a:r>
            <a:r>
              <a:rPr kumimoji="1" lang="ja-JP" altLang="en-US" sz="1600" b="1" dirty="0" smtClean="0"/>
              <a:t>４－６</a:t>
            </a:r>
            <a:r>
              <a:rPr kumimoji="1" lang="ja-JP" altLang="en-US" sz="1600" b="1" dirty="0"/>
              <a:t>　退出</a:t>
            </a:r>
            <a:r>
              <a:rPr kumimoji="1" lang="ja-JP" altLang="en-US" sz="1600" b="1" dirty="0" smtClean="0"/>
              <a:t>方法</a:t>
            </a:r>
            <a:endParaRPr lang="en-US" altLang="ja-JP" sz="1600" b="1" dirty="0"/>
          </a:p>
          <a:p>
            <a:pPr marL="0" indent="0">
              <a:lnSpc>
                <a:spcPct val="160000"/>
              </a:lnSpc>
              <a:buNone/>
            </a:pPr>
            <a:r>
              <a:rPr lang="ja-JP" altLang="en-US" sz="1600" b="1" dirty="0" smtClean="0"/>
              <a:t>５　当日の</a:t>
            </a:r>
            <a:r>
              <a:rPr lang="ja-JP" altLang="en-US" sz="1600" b="1" dirty="0" smtClean="0"/>
              <a:t>緊急連絡先</a:t>
            </a:r>
            <a:endParaRPr kumimoji="1" lang="ja-JP" altLang="en-US" sz="1600" b="1" dirty="0"/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AC19B04F-FA69-49CF-88B1-C178051D9419}"/>
              </a:ext>
            </a:extLst>
          </p:cNvPr>
          <p:cNvSpPr txBox="1"/>
          <p:nvPr/>
        </p:nvSpPr>
        <p:spPr>
          <a:xfrm>
            <a:off x="501431" y="190790"/>
            <a:ext cx="1290738" cy="769441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4400" b="1" dirty="0">
                <a:solidFill>
                  <a:prstClr val="black"/>
                </a:solidFill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目次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702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C891F2CA-A3C7-413A-902E-4DF256D31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2351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kumimoji="1" lang="ja-JP" altLang="en-US" sz="3900" b="1" u="sng" dirty="0"/>
              <a:t>１－１　</a:t>
            </a:r>
            <a:r>
              <a:rPr kumimoji="1" lang="en-US" altLang="ja-JP" sz="3900" b="1" u="sng" dirty="0"/>
              <a:t>Zoom</a:t>
            </a:r>
            <a:r>
              <a:rPr kumimoji="1" lang="ja-JP" altLang="en-US" sz="3900" b="1" u="sng" dirty="0"/>
              <a:t>とは</a:t>
            </a:r>
            <a:endParaRPr kumimoji="1" lang="en-US" altLang="ja-JP" sz="3900" b="1" u="sng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/>
              <a:t>　</a:t>
            </a:r>
            <a:r>
              <a:rPr lang="en-US" altLang="ja-JP" dirty="0"/>
              <a:t>Zoom</a:t>
            </a:r>
            <a:r>
              <a:rPr lang="ja-JP" altLang="en-US" dirty="0"/>
              <a:t>とは、パソコンやスマートフォン、タブレットを使って、</a:t>
            </a:r>
            <a:endParaRPr lang="en-US" altLang="ja-JP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ja-JP" dirty="0"/>
              <a:t>Web</a:t>
            </a:r>
            <a:r>
              <a:rPr lang="ja-JP" altLang="en-US" dirty="0"/>
              <a:t>会議や講演会等をオンライン上で行うことができるツールです。</a:t>
            </a:r>
            <a:endParaRPr lang="en-US" altLang="ja-JP" dirty="0"/>
          </a:p>
          <a:p>
            <a:pPr marL="0" indent="0">
              <a:lnSpc>
                <a:spcPct val="100000"/>
              </a:lnSpc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F39D2A68-F7EC-4E44-880A-2D328D95D330}"/>
              </a:ext>
            </a:extLst>
          </p:cNvPr>
          <p:cNvSpPr txBox="1"/>
          <p:nvPr/>
        </p:nvSpPr>
        <p:spPr>
          <a:xfrm>
            <a:off x="838200" y="627017"/>
            <a:ext cx="3502882" cy="769441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4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１．はじめに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5420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DAC43E72-32E1-4F94-91A7-E9D0EACC2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9" y="1393371"/>
            <a:ext cx="11676197" cy="5653088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kumimoji="1" lang="ja-JP" altLang="en-US" sz="5000" dirty="0">
                <a:solidFill>
                  <a:srgbClr val="FF0000"/>
                </a:solidFill>
              </a:rPr>
              <a:t>○当日は、開始時間の３０分前</a:t>
            </a:r>
            <a:r>
              <a:rPr kumimoji="1" lang="ja-JP" altLang="en-US" sz="5000" dirty="0" smtClean="0">
                <a:solidFill>
                  <a:srgbClr val="FF0000"/>
                </a:solidFill>
              </a:rPr>
              <a:t>の</a:t>
            </a:r>
            <a:r>
              <a:rPr lang="ja-JP" altLang="en-US" sz="5000" dirty="0">
                <a:solidFill>
                  <a:srgbClr val="FF0000"/>
                </a:solidFill>
              </a:rPr>
              <a:t>　</a:t>
            </a:r>
            <a:r>
              <a:rPr lang="ja-JP" altLang="en-US" sz="5000" dirty="0" smtClean="0">
                <a:solidFill>
                  <a:srgbClr val="FF0000"/>
                </a:solidFill>
              </a:rPr>
              <a:t>　</a:t>
            </a:r>
            <a:r>
              <a:rPr kumimoji="1" lang="ja-JP" altLang="en-US" sz="5000" dirty="0" smtClean="0">
                <a:solidFill>
                  <a:srgbClr val="FF0000"/>
                </a:solidFill>
              </a:rPr>
              <a:t>時　　分</a:t>
            </a:r>
            <a:r>
              <a:rPr kumimoji="1" lang="ja-JP" altLang="en-US" sz="5000" dirty="0">
                <a:solidFill>
                  <a:srgbClr val="FF0000"/>
                </a:solidFill>
              </a:rPr>
              <a:t>より</a:t>
            </a:r>
            <a:r>
              <a:rPr kumimoji="1" lang="en-US" altLang="ja-JP" sz="5000" dirty="0">
                <a:solidFill>
                  <a:srgbClr val="FF0000"/>
                </a:solidFill>
              </a:rPr>
              <a:t>Web</a:t>
            </a:r>
            <a:r>
              <a:rPr kumimoji="1" lang="ja-JP" altLang="en-US" sz="5000" dirty="0">
                <a:solidFill>
                  <a:srgbClr val="FF0000"/>
                </a:solidFill>
              </a:rPr>
              <a:t>会場への入室が可能となります。</a:t>
            </a:r>
            <a:endParaRPr kumimoji="1" lang="en-US" altLang="ja-JP" sz="5000" dirty="0">
              <a:solidFill>
                <a:srgbClr val="FF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5000" dirty="0"/>
              <a:t>　</a:t>
            </a:r>
            <a:r>
              <a:rPr lang="ja-JP" altLang="en-US" sz="5000" u="sng" dirty="0"/>
              <a:t>４－１</a:t>
            </a:r>
            <a:r>
              <a:rPr kumimoji="1" lang="ja-JP" altLang="en-US" sz="5000" dirty="0"/>
              <a:t>の参加方法の手引きをご参考にご入室いただき、開始までお待ちください</a:t>
            </a:r>
            <a:r>
              <a:rPr kumimoji="1" lang="ja-JP" altLang="en-US" sz="5000" dirty="0" smtClean="0"/>
              <a:t>。</a:t>
            </a:r>
            <a:endParaRPr kumimoji="1" lang="en-US" altLang="ja-JP" sz="5000" dirty="0"/>
          </a:p>
          <a:p>
            <a:pPr marL="0" indent="0">
              <a:lnSpc>
                <a:spcPct val="110000"/>
              </a:lnSpc>
              <a:buNone/>
            </a:pPr>
            <a:endParaRPr kumimoji="1" lang="en-US" altLang="ja-JP" sz="5000" dirty="0"/>
          </a:p>
          <a:p>
            <a:pPr marL="0" indent="0">
              <a:lnSpc>
                <a:spcPct val="110000"/>
              </a:lnSpc>
              <a:buNone/>
            </a:pPr>
            <a:r>
              <a:rPr kumimoji="1" lang="ja-JP" altLang="en-US" sz="5000" dirty="0">
                <a:solidFill>
                  <a:srgbClr val="FF0000"/>
                </a:solidFill>
              </a:rPr>
              <a:t>〇参加者名を、誰が参加しているか分かるように設定してください。</a:t>
            </a:r>
            <a:endParaRPr kumimoji="1" lang="en-US" altLang="ja-JP" sz="5000" dirty="0">
              <a:solidFill>
                <a:srgbClr val="FF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kumimoji="1" lang="ja-JP" altLang="en-US" sz="5000" dirty="0"/>
              <a:t>　</a:t>
            </a:r>
            <a:r>
              <a:rPr kumimoji="1" lang="en-US" altLang="ja-JP" sz="5000" dirty="0"/>
              <a:t>※</a:t>
            </a:r>
            <a:r>
              <a:rPr kumimoji="1" lang="ja-JP" altLang="en-US" sz="5000" dirty="0"/>
              <a:t>「学校名　氏名　役職名」に設定してください。　例：「〇〇小　豊橋太郎　会長</a:t>
            </a:r>
            <a:r>
              <a:rPr kumimoji="1" lang="ja-JP" altLang="en-US" sz="5000" dirty="0" smtClean="0"/>
              <a:t>」</a:t>
            </a:r>
            <a:endParaRPr kumimoji="1" lang="en-US" altLang="ja-JP" sz="5000" dirty="0"/>
          </a:p>
          <a:p>
            <a:pPr marL="0" indent="0">
              <a:lnSpc>
                <a:spcPct val="110000"/>
              </a:lnSpc>
              <a:buNone/>
            </a:pPr>
            <a:endParaRPr kumimoji="1" lang="ja-JP" altLang="en-US" sz="4500" dirty="0"/>
          </a:p>
          <a:p>
            <a:pPr marL="0" indent="0">
              <a:lnSpc>
                <a:spcPct val="110000"/>
              </a:lnSpc>
              <a:buNone/>
            </a:pPr>
            <a:r>
              <a:rPr kumimoji="1" lang="ja-JP" altLang="en-US" sz="5000" dirty="0">
                <a:solidFill>
                  <a:srgbClr val="FF0000"/>
                </a:solidFill>
              </a:rPr>
              <a:t>○講師が講演を行っている間は、基本的にはマイクをミュート（無音）の状態にしてお聞きください。</a:t>
            </a:r>
          </a:p>
          <a:p>
            <a:pPr marL="0" indent="0">
              <a:lnSpc>
                <a:spcPct val="110000"/>
              </a:lnSpc>
              <a:buNone/>
            </a:pPr>
            <a:r>
              <a:rPr kumimoji="1" lang="ja-JP" altLang="en-US" sz="5000" dirty="0"/>
              <a:t>　ただし、途中、講師の指示のもと、グループディスカッションを行う際にマイクをオンにし　</a:t>
            </a:r>
            <a:endParaRPr kumimoji="1" lang="en-US" altLang="ja-JP" sz="5000" dirty="0"/>
          </a:p>
          <a:p>
            <a:pPr marL="0" indent="0">
              <a:lnSpc>
                <a:spcPct val="110000"/>
              </a:lnSpc>
              <a:buNone/>
            </a:pPr>
            <a:r>
              <a:rPr kumimoji="1" lang="ja-JP" altLang="en-US" sz="5000" dirty="0"/>
              <a:t>　ていただきます。</a:t>
            </a:r>
          </a:p>
          <a:p>
            <a:pPr marL="0" indent="0">
              <a:lnSpc>
                <a:spcPct val="110000"/>
              </a:lnSpc>
              <a:buNone/>
            </a:pPr>
            <a:r>
              <a:rPr kumimoji="1" lang="ja-JP" altLang="en-US" sz="5000" dirty="0"/>
              <a:t>　マイクの</a:t>
            </a:r>
            <a:r>
              <a:rPr kumimoji="1" lang="en-US" altLang="ja-JP" sz="5000" dirty="0"/>
              <a:t>ON-OFF</a:t>
            </a:r>
            <a:r>
              <a:rPr kumimoji="1" lang="ja-JP" altLang="en-US" sz="5000" dirty="0"/>
              <a:t>の切り替え方法については、</a:t>
            </a:r>
            <a:r>
              <a:rPr kumimoji="1" lang="ja-JP" altLang="en-US" sz="5000" u="sng" dirty="0"/>
              <a:t>４－３</a:t>
            </a:r>
            <a:r>
              <a:rPr kumimoji="1" lang="ja-JP" altLang="en-US" sz="5000" dirty="0"/>
              <a:t>の手引きをご参考に操作をお願いします。</a:t>
            </a:r>
            <a:endParaRPr kumimoji="1" lang="en-US" altLang="ja-JP" sz="5000" dirty="0"/>
          </a:p>
          <a:p>
            <a:pPr marL="0" indent="0">
              <a:lnSpc>
                <a:spcPct val="110000"/>
              </a:lnSpc>
              <a:buNone/>
            </a:pPr>
            <a:endParaRPr kumimoji="1" lang="ja-JP" altLang="en-US" sz="5000" dirty="0"/>
          </a:p>
          <a:p>
            <a:pPr marL="0" indent="0">
              <a:lnSpc>
                <a:spcPct val="110000"/>
              </a:lnSpc>
              <a:buNone/>
            </a:pPr>
            <a:r>
              <a:rPr kumimoji="1" lang="ja-JP" altLang="en-US" sz="5000" dirty="0">
                <a:solidFill>
                  <a:srgbClr val="FF0000"/>
                </a:solidFill>
              </a:rPr>
              <a:t>○ビデオは、原則</a:t>
            </a:r>
            <a:r>
              <a:rPr kumimoji="1" lang="en-US" altLang="ja-JP" sz="5000" dirty="0">
                <a:solidFill>
                  <a:srgbClr val="FF0000"/>
                </a:solidFill>
              </a:rPr>
              <a:t>ON</a:t>
            </a:r>
            <a:r>
              <a:rPr kumimoji="1" lang="ja-JP" altLang="en-US" sz="5000" dirty="0">
                <a:solidFill>
                  <a:srgbClr val="FF0000"/>
                </a:solidFill>
              </a:rPr>
              <a:t>にした状態でご受講ください。</a:t>
            </a:r>
          </a:p>
          <a:p>
            <a:pPr marL="0" indent="0">
              <a:lnSpc>
                <a:spcPct val="110000"/>
              </a:lnSpc>
              <a:buNone/>
            </a:pPr>
            <a:r>
              <a:rPr kumimoji="1" lang="ja-JP" altLang="en-US" sz="5000" dirty="0"/>
              <a:t>　ビデオの</a:t>
            </a:r>
            <a:r>
              <a:rPr kumimoji="1" lang="en-US" altLang="ja-JP" sz="5000" dirty="0"/>
              <a:t>ON-OFF</a:t>
            </a:r>
            <a:r>
              <a:rPr kumimoji="1" lang="ja-JP" altLang="en-US" sz="5000" dirty="0"/>
              <a:t>の切り替え方法については、</a:t>
            </a:r>
            <a:r>
              <a:rPr lang="ja-JP" altLang="en-US" sz="5000" u="sng" dirty="0"/>
              <a:t>４－３</a:t>
            </a:r>
            <a:r>
              <a:rPr kumimoji="1" lang="ja-JP" altLang="en-US" sz="5000" dirty="0"/>
              <a:t>の手引きをご参考に操作をお願いします。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F7C009F0-0F31-440F-B242-95EFF070B87B}"/>
              </a:ext>
            </a:extLst>
          </p:cNvPr>
          <p:cNvSpPr txBox="1"/>
          <p:nvPr/>
        </p:nvSpPr>
        <p:spPr>
          <a:xfrm>
            <a:off x="176169" y="461555"/>
            <a:ext cx="10248311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400" b="1" dirty="0">
                <a:solidFill>
                  <a:prstClr val="black"/>
                </a:solidFill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２</a:t>
            </a:r>
            <a:r>
              <a:rPr kumimoji="1" lang="ja-JP" altLang="en-US" sz="4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．研修会に参加するうえでの注意点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1758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0F6D26F8-B3AA-4868-B9FC-10B279BEB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092543" cy="498007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600" b="1" u="sng" dirty="0"/>
              <a:t>３</a:t>
            </a:r>
            <a:r>
              <a:rPr kumimoji="1" lang="ja-JP" altLang="en-US" sz="3600" b="1" u="sng" dirty="0"/>
              <a:t>－１　必要なものを確認しましょう</a:t>
            </a:r>
            <a:endParaRPr kumimoji="1" lang="en-US" altLang="ja-JP" sz="3600" b="1" u="sng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600" dirty="0">
                <a:solidFill>
                  <a:srgbClr val="FF0000"/>
                </a:solidFill>
                <a:latin typeface="+mj-lt"/>
              </a:rPr>
              <a:t>①　接続するためのデバイス（スマートフォン、タブレット、パソコン）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600" dirty="0">
                <a:solidFill>
                  <a:srgbClr val="FF0000"/>
                </a:solidFill>
                <a:latin typeface="+mj-lt"/>
              </a:rPr>
              <a:t>②　周辺機器（マイク、</a:t>
            </a:r>
            <a:r>
              <a:rPr lang="en-US" altLang="ja-JP" sz="2600" dirty="0">
                <a:solidFill>
                  <a:srgbClr val="FF0000"/>
                </a:solidFill>
                <a:latin typeface="+mj-lt"/>
              </a:rPr>
              <a:t>Web</a:t>
            </a:r>
            <a:r>
              <a:rPr lang="ja-JP" altLang="en-US" sz="2600" dirty="0">
                <a:solidFill>
                  <a:srgbClr val="FF0000"/>
                </a:solidFill>
                <a:latin typeface="+mj-lt"/>
              </a:rPr>
              <a:t>カメラ）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600" dirty="0">
                <a:latin typeface="+mj-lt"/>
              </a:rPr>
              <a:t>　スマートフォンや、ノートパソコン等にマイクやカメラが内蔵されているものであれば、周辺機器は必要ありませんが、</a:t>
            </a:r>
            <a:r>
              <a:rPr lang="ja-JP" altLang="en-US" sz="2600" u="sng" dirty="0">
                <a:latin typeface="+mj-lt"/>
              </a:rPr>
              <a:t>デスクトップ型パソコン等は、それらが内蔵されていないことが多いので、周辺機器が必須となる場合があります。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600" dirty="0">
                <a:latin typeface="+mj-lt"/>
              </a:rPr>
              <a:t>　一度、ご自身のデバイスがマイクや、カメラ内蔵のものである</a:t>
            </a:r>
            <a:r>
              <a:rPr lang="ja-JP" altLang="en-US" sz="2600" dirty="0" smtClean="0">
                <a:latin typeface="+mj-lt"/>
              </a:rPr>
              <a:t>か等</a:t>
            </a:r>
            <a:r>
              <a:rPr lang="ja-JP" altLang="en-US" sz="2600" dirty="0">
                <a:latin typeface="+mj-lt"/>
              </a:rPr>
              <a:t>、</a:t>
            </a:r>
            <a:r>
              <a:rPr lang="ja-JP" altLang="en-US" sz="2600" dirty="0" smtClean="0">
                <a:latin typeface="+mj-lt"/>
              </a:rPr>
              <a:t>事</a:t>
            </a:r>
            <a:endParaRPr lang="en-US" altLang="ja-JP" sz="2600" dirty="0" smtClean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600" dirty="0" smtClean="0">
                <a:latin typeface="+mj-lt"/>
              </a:rPr>
              <a:t>前</a:t>
            </a:r>
            <a:r>
              <a:rPr lang="ja-JP" altLang="en-US" sz="2600" dirty="0">
                <a:latin typeface="+mj-lt"/>
              </a:rPr>
              <a:t>にご確認下さい。</a:t>
            </a:r>
          </a:p>
          <a:p>
            <a:pPr marL="0" indent="0">
              <a:buNone/>
            </a:pPr>
            <a:endParaRPr kumimoji="1" lang="ja-JP" altLang="en-US" sz="32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BEA071BC-4556-454A-8999-2EE6EF007091}"/>
              </a:ext>
            </a:extLst>
          </p:cNvPr>
          <p:cNvSpPr txBox="1"/>
          <p:nvPr/>
        </p:nvSpPr>
        <p:spPr>
          <a:xfrm>
            <a:off x="838200" y="644435"/>
            <a:ext cx="9586279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4400" b="1" dirty="0">
                <a:solidFill>
                  <a:prstClr val="black"/>
                </a:solidFill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３</a:t>
            </a:r>
            <a:r>
              <a:rPr kumimoji="1" lang="ja-JP" altLang="en-US" sz="4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．研修会に参加するための事前準備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7095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3A64FBD9-5854-4F99-B4F7-810E6E43D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0122"/>
            <a:ext cx="10515600" cy="563263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ja-JP" altLang="en-US" sz="3900" b="1" u="sng" dirty="0"/>
              <a:t>３</a:t>
            </a:r>
            <a:r>
              <a:rPr kumimoji="1" lang="ja-JP" altLang="en-US" sz="3900" b="1" u="sng" dirty="0"/>
              <a:t>－２　接続環境を確認しましょう</a:t>
            </a:r>
            <a:endParaRPr kumimoji="1" lang="en-US" altLang="ja-JP" sz="3900" b="1" u="sng" dirty="0"/>
          </a:p>
          <a:p>
            <a:pPr marL="0" indent="0">
              <a:buNone/>
            </a:pPr>
            <a:endParaRPr kumimoji="1" lang="en-US" altLang="ja-JP" sz="3200" b="1" dirty="0"/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dirty="0">
                <a:solidFill>
                  <a:srgbClr val="FF0000"/>
                </a:solidFill>
              </a:rPr>
              <a:t>○インターネットへの接続が必要です。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dirty="0"/>
              <a:t>　　注意点として、４</a:t>
            </a:r>
            <a:r>
              <a:rPr lang="en-US" altLang="ja-JP" dirty="0"/>
              <a:t>G</a:t>
            </a:r>
            <a:r>
              <a:rPr lang="ja-JP" altLang="en-US" dirty="0"/>
              <a:t>などのキャリア回線は、通信料が</a:t>
            </a:r>
            <a:r>
              <a:rPr lang="ja-JP" altLang="en-US" dirty="0" smtClean="0"/>
              <a:t>かかったり</a:t>
            </a:r>
            <a:r>
              <a:rPr lang="ja-JP" altLang="en-US" dirty="0"/>
              <a:t>、</a:t>
            </a:r>
            <a:r>
              <a:rPr lang="ja-JP" altLang="en-US" dirty="0" smtClean="0"/>
              <a:t>接続　</a:t>
            </a:r>
            <a:endParaRPr lang="en-US" altLang="ja-JP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dirty="0" smtClean="0"/>
              <a:t>　が</a:t>
            </a:r>
            <a:r>
              <a:rPr lang="ja-JP" altLang="en-US" dirty="0"/>
              <a:t>不安定である場合がありますので、安定した</a:t>
            </a:r>
            <a:r>
              <a:rPr lang="en-US" altLang="ja-JP" dirty="0"/>
              <a:t>Wi-Fi</a:t>
            </a:r>
            <a:r>
              <a:rPr lang="ja-JP" altLang="en-US" dirty="0"/>
              <a:t>回線</a:t>
            </a:r>
            <a:r>
              <a:rPr lang="ja-JP" altLang="en-US" dirty="0" smtClean="0"/>
              <a:t>等で</a:t>
            </a:r>
            <a:r>
              <a:rPr lang="ja-JP" altLang="en-US" dirty="0"/>
              <a:t>の参加を</a:t>
            </a:r>
            <a:r>
              <a:rPr lang="ja-JP" altLang="en-US" dirty="0" err="1" smtClean="0"/>
              <a:t>お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すすめ</a:t>
            </a:r>
            <a:r>
              <a:rPr lang="ja-JP" altLang="en-US" dirty="0"/>
              <a:t>します。</a:t>
            </a:r>
          </a:p>
          <a:p>
            <a:pPr marL="0" indent="0">
              <a:lnSpc>
                <a:spcPct val="120000"/>
              </a:lnSpc>
              <a:buNone/>
            </a:pPr>
            <a:endParaRPr lang="ja-JP" alt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dirty="0">
                <a:solidFill>
                  <a:srgbClr val="FF0000"/>
                </a:solidFill>
              </a:rPr>
              <a:t>○静かで、発声のできる場所で参加しましょう。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dirty="0"/>
              <a:t>　周囲の雑音を拾ってしまうと、会の妨げとなる場合があります。また、ブレイクアウトルーム（小部屋機能）を利用したグループワーク等で、発言をする機会がありますので、発声が行える場所での参加をお願いします。</a:t>
            </a:r>
          </a:p>
          <a:p>
            <a:pPr marL="0" indent="0">
              <a:buNone/>
            </a:pP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44265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2D56722D-1D28-4041-B2F3-4109C2EC7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b="1" u="sng" dirty="0">
                <a:latin typeface="+mn-lt"/>
                <a:ea typeface="游ゴシック" panose="020B0400000000000000" pitchFamily="50" charset="-128"/>
              </a:rPr>
              <a:t>３</a:t>
            </a:r>
            <a:r>
              <a:rPr kumimoji="1" lang="ja-JP" altLang="en-US" sz="3600" b="1" u="sng" dirty="0">
                <a:latin typeface="+mn-lt"/>
                <a:ea typeface="游ゴシック" panose="020B0400000000000000" pitchFamily="50" charset="-128"/>
              </a:rPr>
              <a:t>－３　</a:t>
            </a:r>
            <a:r>
              <a:rPr kumimoji="1" lang="en-US" altLang="ja-JP" sz="3600" b="1" u="sng" dirty="0">
                <a:latin typeface="+mn-lt"/>
                <a:ea typeface="游ゴシック" panose="020B0400000000000000" pitchFamily="50" charset="-128"/>
              </a:rPr>
              <a:t>Zoom</a:t>
            </a:r>
            <a:r>
              <a:rPr kumimoji="1" lang="ja-JP" altLang="en-US" sz="3600" b="1" u="sng" dirty="0">
                <a:latin typeface="+mn-lt"/>
                <a:ea typeface="游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6D5476FE-078E-44B7-A553-DE637F8FE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3047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3200" u="wavyHeavy" dirty="0"/>
              <a:t>３</a:t>
            </a:r>
            <a:r>
              <a:rPr kumimoji="1" lang="ja-JP" altLang="en-US" sz="3200" u="wavyHeavy" dirty="0"/>
              <a:t>－３－１　スマートフォン、タブレットの場合</a:t>
            </a:r>
            <a:endParaRPr kumimoji="1" lang="en-US" altLang="ja-JP" sz="3200" u="wavyHeavy" dirty="0"/>
          </a:p>
          <a:p>
            <a:pPr marL="457200" indent="-457200">
              <a:lnSpc>
                <a:spcPct val="100000"/>
              </a:lnSpc>
              <a:buAutoNum type="circleNumDbPlain"/>
            </a:pPr>
            <a:r>
              <a:rPr kumimoji="1" lang="ja-JP" altLang="en-US" sz="2400" dirty="0"/>
              <a:t>「</a:t>
            </a:r>
            <a:r>
              <a:rPr kumimoji="1" lang="en-US" altLang="ja-JP" sz="2400" dirty="0"/>
              <a:t>App Store</a:t>
            </a:r>
            <a:r>
              <a:rPr kumimoji="1" lang="ja-JP" altLang="en-US" sz="2400" dirty="0"/>
              <a:t>」または「</a:t>
            </a:r>
            <a:r>
              <a:rPr kumimoji="1" lang="en-US" altLang="ja-JP" sz="2400" dirty="0"/>
              <a:t>Google Play</a:t>
            </a:r>
            <a:r>
              <a:rPr kumimoji="1" lang="ja-JP" altLang="en-US" sz="2400" dirty="0"/>
              <a:t>」を開き、検索欄に「</a:t>
            </a:r>
            <a:r>
              <a:rPr kumimoji="1" lang="en-US" altLang="ja-JP" sz="2400" dirty="0"/>
              <a:t>Zoom</a:t>
            </a:r>
            <a:r>
              <a:rPr kumimoji="1" lang="ja-JP" altLang="en-US" sz="2400" dirty="0"/>
              <a:t>」と</a:t>
            </a:r>
            <a:endParaRPr kumimoji="1" lang="en-US" altLang="ja-JP" sz="2400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　　</a:t>
            </a:r>
            <a:r>
              <a:rPr kumimoji="1" lang="ja-JP" altLang="en-US" sz="2400" dirty="0"/>
              <a:t>入力し検索する。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1" lang="ja-JP" altLang="en-US" sz="2400" dirty="0" smtClean="0"/>
              <a:t>② 「</a:t>
            </a:r>
            <a:r>
              <a:rPr kumimoji="1" lang="en-US" altLang="ja-JP" sz="2400" dirty="0"/>
              <a:t>ZOOM Cloud Meetings</a:t>
            </a:r>
            <a:r>
              <a:rPr kumimoji="1" lang="ja-JP" altLang="en-US" sz="2400" dirty="0"/>
              <a:t>」というアプリをインストールする。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="" xmlns:a16="http://schemas.microsoft.com/office/drawing/2014/main" id="{A0037B04-27E2-445E-AF36-CF80A339CF60}"/>
              </a:ext>
            </a:extLst>
          </p:cNvPr>
          <p:cNvGrpSpPr/>
          <p:nvPr/>
        </p:nvGrpSpPr>
        <p:grpSpPr>
          <a:xfrm>
            <a:off x="3013999" y="3878717"/>
            <a:ext cx="3439051" cy="2853010"/>
            <a:chOff x="3170754" y="3429000"/>
            <a:chExt cx="3238500" cy="3144429"/>
          </a:xfrm>
        </p:grpSpPr>
        <p:pic>
          <p:nvPicPr>
            <p:cNvPr id="5" name="図 4">
              <a:extLst>
                <a:ext uri="{FF2B5EF4-FFF2-40B4-BE49-F238E27FC236}">
                  <a16:creationId xmlns="" xmlns:a16="http://schemas.microsoft.com/office/drawing/2014/main" id="{96CC60F5-04A2-4181-B4F2-E90811E16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4" r="-18" b="48826"/>
            <a:stretch/>
          </p:blipFill>
          <p:spPr>
            <a:xfrm>
              <a:off x="3205333" y="3429000"/>
              <a:ext cx="3169342" cy="31444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四角形: 角を丸くする 6">
              <a:extLst>
                <a:ext uri="{FF2B5EF4-FFF2-40B4-BE49-F238E27FC236}">
                  <a16:creationId xmlns="" xmlns:a16="http://schemas.microsoft.com/office/drawing/2014/main" id="{62650C87-C449-4B7F-9FFD-A4FF4643F2E0}"/>
                </a:ext>
              </a:extLst>
            </p:cNvPr>
            <p:cNvSpPr/>
            <p:nvPr/>
          </p:nvSpPr>
          <p:spPr>
            <a:xfrm>
              <a:off x="3170754" y="3878716"/>
              <a:ext cx="3238500" cy="58102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</p:grpSp>
      <p:sp>
        <p:nvSpPr>
          <p:cNvPr id="9" name="正方形/長方形 8">
            <a:extLst>
              <a:ext uri="{FF2B5EF4-FFF2-40B4-BE49-F238E27FC236}">
                <a16:creationId xmlns="" xmlns:a16="http://schemas.microsoft.com/office/drawing/2014/main" id="{F7E4E3E8-3054-4DEB-A2C6-EBC0C30A8DBD}"/>
              </a:ext>
            </a:extLst>
          </p:cNvPr>
          <p:cNvSpPr/>
          <p:nvPr/>
        </p:nvSpPr>
        <p:spPr>
          <a:xfrm>
            <a:off x="3050719" y="3878717"/>
            <a:ext cx="3365610" cy="28530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136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0E6E6D49-964A-451F-AE32-D43CA3419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10" y="995765"/>
            <a:ext cx="6058729" cy="582603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u="wavyHeavy" dirty="0"/>
              <a:t>３</a:t>
            </a:r>
            <a:r>
              <a:rPr kumimoji="1" lang="ja-JP" altLang="en-US" sz="2800" u="wavyHeavy" dirty="0"/>
              <a:t>－３－</a:t>
            </a:r>
            <a:r>
              <a:rPr kumimoji="1" lang="en-US" altLang="ja-JP" sz="2800" u="wavyHeavy" dirty="0"/>
              <a:t>2</a:t>
            </a:r>
            <a:r>
              <a:rPr kumimoji="1" lang="ja-JP" altLang="en-US" sz="2800" u="wavyHeavy" dirty="0"/>
              <a:t>　</a:t>
            </a:r>
            <a:r>
              <a:rPr lang="ja-JP" altLang="en-US" u="wavyHeavy" dirty="0"/>
              <a:t>パソコン</a:t>
            </a:r>
            <a:r>
              <a:rPr kumimoji="1" lang="ja-JP" altLang="en-US" sz="2800" u="wavyHeavy" dirty="0"/>
              <a:t>の場合</a:t>
            </a:r>
            <a:endParaRPr kumimoji="1" lang="en-US" altLang="ja-JP" sz="2800" u="wavyHeavy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457200" indent="-457200">
              <a:lnSpc>
                <a:spcPct val="100000"/>
              </a:lnSpc>
              <a:buAutoNum type="circleNumDbPlain"/>
            </a:pPr>
            <a:r>
              <a:rPr kumimoji="1" lang="en-US" altLang="ja-JP" sz="2400" dirty="0"/>
              <a:t>Zoom</a:t>
            </a:r>
            <a:r>
              <a:rPr kumimoji="1" lang="ja-JP" altLang="en-US" sz="2400" dirty="0"/>
              <a:t>ホームページ</a:t>
            </a:r>
            <a:endParaRPr kumimoji="1" lang="en-US" altLang="ja-JP" sz="2400" dirty="0"/>
          </a:p>
          <a:p>
            <a:pPr marL="0" indent="0">
              <a:lnSpc>
                <a:spcPct val="100000"/>
              </a:lnSpc>
              <a:buNone/>
            </a:pPr>
            <a:r>
              <a:rPr kumimoji="1" lang="ja-JP" altLang="en-US" sz="2400" dirty="0"/>
              <a:t>　（</a:t>
            </a:r>
            <a:r>
              <a:rPr kumimoji="1" lang="en-US" altLang="ja-JP" sz="2400" dirty="0"/>
              <a:t>https://us02web.zoom.us/</a:t>
            </a:r>
            <a:r>
              <a:rPr kumimoji="1" lang="ja-JP" altLang="en-US" sz="2400" dirty="0"/>
              <a:t>）の　</a:t>
            </a:r>
            <a:endParaRPr kumimoji="1" lang="en-US" altLang="ja-JP" sz="2400" dirty="0"/>
          </a:p>
          <a:p>
            <a:pPr marL="0" indent="0">
              <a:lnSpc>
                <a:spcPct val="100000"/>
              </a:lnSpc>
              <a:buNone/>
            </a:pPr>
            <a:r>
              <a:rPr kumimoji="1" lang="ja-JP" altLang="en-US" sz="2400" dirty="0"/>
              <a:t>　一番下までスクロールした先にある</a:t>
            </a:r>
            <a:endParaRPr kumimoji="1" lang="en-US" altLang="ja-JP" sz="2400" dirty="0"/>
          </a:p>
          <a:p>
            <a:pPr marL="0" indent="0">
              <a:lnSpc>
                <a:spcPct val="100000"/>
              </a:lnSpc>
              <a:buNone/>
            </a:pPr>
            <a:r>
              <a:rPr kumimoji="1" lang="ja-JP" altLang="en-US" sz="2400" dirty="0"/>
              <a:t>　「ダウンロード」をクリックする。</a:t>
            </a:r>
            <a:endParaRPr kumimoji="1" lang="en-US" altLang="ja-JP" sz="2400" dirty="0"/>
          </a:p>
          <a:p>
            <a:pPr marL="0" indent="0">
              <a:lnSpc>
                <a:spcPct val="100000"/>
              </a:lnSpc>
              <a:buNone/>
            </a:pPr>
            <a:r>
              <a:rPr kumimoji="1" lang="ja-JP" altLang="en-US" sz="2400" dirty="0"/>
              <a:t>②「ミーティング用</a:t>
            </a:r>
            <a:r>
              <a:rPr kumimoji="1" lang="en-US" altLang="ja-JP" sz="2400" dirty="0"/>
              <a:t>Zoom</a:t>
            </a:r>
            <a:r>
              <a:rPr kumimoji="1" lang="ja-JP" altLang="en-US" sz="2400" dirty="0"/>
              <a:t>クライアント」の</a:t>
            </a:r>
            <a:endParaRPr kumimoji="1" lang="en-US" altLang="ja-JP" sz="2400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　</a:t>
            </a:r>
            <a:r>
              <a:rPr kumimoji="1" lang="ja-JP" altLang="en-US" sz="2400" dirty="0"/>
              <a:t>「ダウンロード」をクリックする。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1" lang="ja-JP" altLang="en-US" sz="2400" dirty="0"/>
              <a:t>③「</a:t>
            </a:r>
            <a:r>
              <a:rPr kumimoji="1" lang="en-US" altLang="ja-JP" sz="2400" dirty="0"/>
              <a:t>Zoominstaller.exe</a:t>
            </a:r>
            <a:r>
              <a:rPr kumimoji="1" lang="ja-JP" altLang="en-US" sz="2400" dirty="0"/>
              <a:t>ファイルを開く」（も</a:t>
            </a:r>
            <a:endParaRPr kumimoji="1" lang="en-US" altLang="ja-JP" sz="2400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　</a:t>
            </a:r>
            <a:r>
              <a:rPr kumimoji="1" lang="ja-JP" altLang="en-US" sz="2400" dirty="0"/>
              <a:t>しくは、「</a:t>
            </a:r>
            <a:r>
              <a:rPr kumimoji="1" lang="en-US" altLang="ja-JP" sz="2400" dirty="0" err="1"/>
              <a:t>Zoom.pkg</a:t>
            </a:r>
            <a:r>
              <a:rPr lang="ja-JP" altLang="en-US" sz="2400" dirty="0"/>
              <a:t>」）</a:t>
            </a:r>
            <a:r>
              <a:rPr kumimoji="1" lang="ja-JP" altLang="en-US" sz="2400" dirty="0"/>
              <a:t>をクリックすると、</a:t>
            </a:r>
            <a:endParaRPr kumimoji="1" lang="en-US" altLang="ja-JP" sz="2400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400" dirty="0"/>
              <a:t>　</a:t>
            </a:r>
            <a:r>
              <a:rPr kumimoji="1" lang="ja-JP" altLang="en-US" sz="2400" dirty="0"/>
              <a:t>インストールが始まります。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="" xmlns:a16="http://schemas.microsoft.com/office/drawing/2014/main" id="{5DD85681-5988-491B-A236-DE5C27986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5" t="51935" r="20214" b="26605"/>
          <a:stretch/>
        </p:blipFill>
        <p:spPr>
          <a:xfrm>
            <a:off x="6342221" y="2233316"/>
            <a:ext cx="5390268" cy="1066692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="" xmlns:a16="http://schemas.microsoft.com/office/drawing/2014/main" id="{ED282F7C-D52B-4964-A0EB-11EE82CD671E}"/>
              </a:ext>
            </a:extLst>
          </p:cNvPr>
          <p:cNvSpPr/>
          <p:nvPr/>
        </p:nvSpPr>
        <p:spPr>
          <a:xfrm>
            <a:off x="7244855" y="2169608"/>
            <a:ext cx="734641" cy="3509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="" xmlns:a16="http://schemas.microsoft.com/office/drawing/2014/main" id="{0D86C71D-22F6-4416-B616-A8C9B264D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8" t="23619" r="34928" b="38667"/>
          <a:stretch/>
        </p:blipFill>
        <p:spPr>
          <a:xfrm>
            <a:off x="7184570" y="3677950"/>
            <a:ext cx="4040779" cy="2586446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="" xmlns:a16="http://schemas.microsoft.com/office/drawing/2014/main" id="{6E0F02D4-33E5-4E58-8C6A-5D7D02C804A0}"/>
              </a:ext>
            </a:extLst>
          </p:cNvPr>
          <p:cNvSpPr/>
          <p:nvPr/>
        </p:nvSpPr>
        <p:spPr>
          <a:xfrm>
            <a:off x="7424055" y="5174420"/>
            <a:ext cx="1223556" cy="6516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DD67D119-CCB4-41AD-91FB-EA9091CBB07A}"/>
              </a:ext>
            </a:extLst>
          </p:cNvPr>
          <p:cNvSpPr txBox="1"/>
          <p:nvPr/>
        </p:nvSpPr>
        <p:spPr>
          <a:xfrm>
            <a:off x="7365953" y="170501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①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D7345314-6019-45AC-8248-7CC745CBBC8F}"/>
              </a:ext>
            </a:extLst>
          </p:cNvPr>
          <p:cNvSpPr txBox="1"/>
          <p:nvPr/>
        </p:nvSpPr>
        <p:spPr>
          <a:xfrm>
            <a:off x="6581678" y="367795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②</a:t>
            </a:r>
            <a:endParaRPr kumimoji="1" lang="ja-JP" altLang="en-US" sz="2400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="" xmlns:a16="http://schemas.microsoft.com/office/drawing/2014/main" id="{7C69E38C-A55F-4EC6-8E2A-CE46B1E2B6EB}"/>
              </a:ext>
            </a:extLst>
          </p:cNvPr>
          <p:cNvSpPr/>
          <p:nvPr/>
        </p:nvSpPr>
        <p:spPr>
          <a:xfrm>
            <a:off x="7184571" y="3677950"/>
            <a:ext cx="4032069" cy="25835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タイトル 1">
            <a:extLst>
              <a:ext uri="{FF2B5EF4-FFF2-40B4-BE49-F238E27FC236}">
                <a16:creationId xmlns="" xmlns:a16="http://schemas.microsoft.com/office/drawing/2014/main" id="{D5E74CB1-5A39-4F8E-99C9-671664D7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11" y="126480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en-US" sz="3600" b="1" u="sng" dirty="0">
                <a:latin typeface="+mn-lt"/>
                <a:ea typeface="游ゴシック" panose="020B0400000000000000" pitchFamily="50" charset="-128"/>
              </a:rPr>
              <a:t>３</a:t>
            </a:r>
            <a:r>
              <a:rPr kumimoji="1" lang="ja-JP" altLang="en-US" sz="3600" b="1" u="sng" dirty="0">
                <a:latin typeface="+mn-lt"/>
                <a:ea typeface="游ゴシック" panose="020B0400000000000000" pitchFamily="50" charset="-128"/>
              </a:rPr>
              <a:t>－３　</a:t>
            </a:r>
            <a:r>
              <a:rPr kumimoji="1" lang="en-US" altLang="ja-JP" sz="3600" b="1" u="sng" dirty="0">
                <a:latin typeface="+mn-lt"/>
                <a:ea typeface="游ゴシック" panose="020B0400000000000000" pitchFamily="50" charset="-128"/>
              </a:rPr>
              <a:t>Zoom</a:t>
            </a:r>
            <a:r>
              <a:rPr kumimoji="1" lang="ja-JP" altLang="en-US" sz="3600" b="1" u="sng" dirty="0">
                <a:latin typeface="+mn-lt"/>
                <a:ea typeface="游ゴシック" panose="020B0400000000000000" pitchFamily="50" charset="-128"/>
              </a:rPr>
              <a:t>をインストールしましょう</a:t>
            </a:r>
          </a:p>
        </p:txBody>
      </p:sp>
    </p:spTree>
    <p:extLst>
      <p:ext uri="{BB962C8B-B14F-4D97-AF65-F5344CB8AC3E}">
        <p14:creationId xmlns:p14="http://schemas.microsoft.com/office/powerpoint/2010/main" val="704199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="" xmlns:a16="http://schemas.microsoft.com/office/drawing/2014/main" id="{1163A715-9734-4E5A-8724-554822EF5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77" y="1096325"/>
            <a:ext cx="11005457" cy="1628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b="1" u="sng" dirty="0"/>
              <a:t>４</a:t>
            </a:r>
            <a:r>
              <a:rPr kumimoji="1" lang="zh-CN" altLang="en-US" sz="3600" b="1" u="sng" dirty="0"/>
              <a:t>－１　参加方法</a:t>
            </a:r>
            <a:endParaRPr kumimoji="1" lang="en-US" altLang="zh-CN" sz="3600" b="1" u="sng" dirty="0"/>
          </a:p>
          <a:p>
            <a:pPr marL="0" indent="0">
              <a:buNone/>
            </a:pPr>
            <a:r>
              <a:rPr lang="ja-JP" altLang="en-US" sz="2000" u="wavyHeavy" dirty="0"/>
              <a:t>４</a:t>
            </a:r>
            <a:r>
              <a:rPr kumimoji="1" lang="ja-JP" altLang="en-US" sz="2000" u="wavyHeavy" dirty="0"/>
              <a:t>－１－１　</a:t>
            </a:r>
            <a:r>
              <a:rPr lang="ja-JP" altLang="en-US" sz="2000" u="wavyHeavy" dirty="0"/>
              <a:t>スマートフォン、タブレット</a:t>
            </a:r>
            <a:r>
              <a:rPr kumimoji="1" lang="ja-JP" altLang="en-US" sz="2000" u="wavyHeavy" dirty="0"/>
              <a:t>の場合</a:t>
            </a:r>
          </a:p>
          <a:p>
            <a:pPr marL="0" indent="0">
              <a:buNone/>
            </a:pPr>
            <a:endParaRPr kumimoji="1" lang="ja-JP" altLang="en-US" sz="3600" b="1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="" xmlns:a16="http://schemas.microsoft.com/office/drawing/2014/main" id="{2C2C8A70-11EE-4A49-AFCE-8F5565EA69C1}"/>
              </a:ext>
            </a:extLst>
          </p:cNvPr>
          <p:cNvSpPr txBox="1">
            <a:spLocks/>
          </p:cNvSpPr>
          <p:nvPr/>
        </p:nvSpPr>
        <p:spPr>
          <a:xfrm>
            <a:off x="285577" y="2127392"/>
            <a:ext cx="7745359" cy="4682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①</a:t>
            </a:r>
            <a:r>
              <a:rPr lang="en-US" altLang="ja-JP" sz="2400" dirty="0"/>
              <a:t>Zoom</a:t>
            </a:r>
            <a:r>
              <a:rPr lang="ja-JP" altLang="en-US" sz="2400" dirty="0"/>
              <a:t>のアプリを起動する。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②「ミーティングに参加」をタップする</a:t>
            </a:r>
            <a:r>
              <a:rPr lang="ja-JP" altLang="en-US" sz="2400" dirty="0" smtClean="0"/>
              <a:t>。</a:t>
            </a:r>
            <a:endParaRPr lang="en-US" altLang="ja-JP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</a:t>
            </a:r>
            <a:r>
              <a:rPr lang="en-US" altLang="ja-JP" sz="2400" dirty="0" smtClean="0"/>
              <a:t>※</a:t>
            </a:r>
            <a:r>
              <a:rPr lang="ja-JP" altLang="en-US" sz="2400" dirty="0" smtClean="0"/>
              <a:t>新たにアカウントを作成する必要はありません。</a:t>
            </a:r>
            <a:endParaRPr lang="ja-JP" alt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③「ミーティング</a:t>
            </a:r>
            <a:r>
              <a:rPr lang="en-US" altLang="ja-JP" sz="2400" dirty="0"/>
              <a:t>ID</a:t>
            </a:r>
            <a:r>
              <a:rPr lang="ja-JP" altLang="en-US" sz="2400" dirty="0"/>
              <a:t>」の欄</a:t>
            </a:r>
            <a:r>
              <a:rPr lang="ja-JP" altLang="en-US" sz="2400" dirty="0" smtClean="0"/>
              <a:t>に「</a:t>
            </a:r>
            <a:r>
              <a:rPr lang="ja-JP" altLang="en-US" sz="2600" b="1" u="sng" dirty="0" smtClean="0"/>
              <a:t>                      </a:t>
            </a:r>
            <a:r>
              <a:rPr lang="ja-JP" altLang="en-US" sz="2400" dirty="0" smtClean="0"/>
              <a:t>」</a:t>
            </a:r>
            <a:r>
              <a:rPr lang="ja-JP" altLang="en-US" sz="2400" dirty="0"/>
              <a:t>を入力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④「会議室名で参加」の下の欄に「学校名　氏名　役職名」を入力   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/>
              <a:t>     </a:t>
            </a:r>
            <a:r>
              <a:rPr lang="ja-JP" altLang="en-US" sz="2400" dirty="0"/>
              <a:t>例：「〇〇小　豊橋太郎　会長」</a:t>
            </a:r>
          </a:p>
          <a:p>
            <a:pPr marL="0" indent="0">
              <a:buNone/>
            </a:pPr>
            <a:r>
              <a:rPr kumimoji="1" lang="ja-JP" altLang="en-US" sz="2400" dirty="0"/>
              <a:t>⑤「参加オプション」の「オーディオに接続しない」及び「自分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のビデオをオフにする」のボタンがオフ（左側）になっていること　　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kumimoji="1" lang="ja-JP" altLang="en-US" sz="2400" dirty="0"/>
              <a:t>を確認する。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⑥「参加」が押せるようになるので、タップする。</a:t>
            </a:r>
          </a:p>
          <a:p>
            <a:pPr marL="0" indent="0">
              <a:buNone/>
            </a:pPr>
            <a:r>
              <a:rPr kumimoji="1" lang="ja-JP" altLang="en-US" sz="2400" dirty="0"/>
              <a:t>⑦「あなたのミーティングパスコードを入力してください」と表示さ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kumimoji="1" lang="ja-JP" altLang="en-US" sz="2400" dirty="0"/>
              <a:t>れるので、「パスコード」の欄に</a:t>
            </a:r>
            <a:r>
              <a:rPr kumimoji="1" lang="ja-JP" altLang="en-US" sz="2400" dirty="0" smtClean="0"/>
              <a:t>「</a:t>
            </a:r>
            <a:r>
              <a:rPr lang="en-US" altLang="ja-JP" sz="2600" b="1" u="sng" dirty="0"/>
              <a:t> </a:t>
            </a:r>
            <a:r>
              <a:rPr lang="en-US" altLang="ja-JP" sz="2600" b="1" u="sng" dirty="0" smtClean="0"/>
              <a:t>           </a:t>
            </a:r>
            <a:r>
              <a:rPr kumimoji="1" lang="ja-JP" altLang="en-US" sz="2400" dirty="0" smtClean="0"/>
              <a:t>」</a:t>
            </a:r>
            <a:r>
              <a:rPr kumimoji="1" lang="ja-JP" altLang="en-US" sz="2400" dirty="0"/>
              <a:t>を入力</a:t>
            </a:r>
            <a:r>
              <a:rPr lang="ja-JP" altLang="en-US" sz="2400" dirty="0"/>
              <a:t>し、次へ進む</a:t>
            </a:r>
            <a:r>
              <a:rPr kumimoji="1" lang="ja-JP" altLang="en-US" sz="2400" dirty="0"/>
              <a:t>。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⑧「ビデオ付きで参加」をタップ</a:t>
            </a:r>
          </a:p>
          <a:p>
            <a:pPr marL="0" indent="0">
              <a:buNone/>
            </a:pPr>
            <a:r>
              <a:rPr lang="ja-JP" altLang="en-US" sz="2400" dirty="0"/>
              <a:t>⑨</a:t>
            </a:r>
            <a:r>
              <a:rPr kumimoji="1" lang="ja-JP" altLang="en-US" sz="2400" dirty="0"/>
              <a:t>「</a:t>
            </a:r>
            <a:r>
              <a:rPr kumimoji="1" lang="en-US" altLang="ja-JP" sz="2400" dirty="0" err="1"/>
              <a:t>WiFi</a:t>
            </a:r>
            <a:r>
              <a:rPr kumimoji="1" lang="ja-JP" altLang="en-US" sz="2400" dirty="0"/>
              <a:t>または携帯のデータ」をタップ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⑩</a:t>
            </a:r>
            <a:r>
              <a:rPr kumimoji="1" lang="en-US" altLang="ja-JP" sz="2400" dirty="0"/>
              <a:t>Web</a:t>
            </a:r>
            <a:r>
              <a:rPr kumimoji="1" lang="ja-JP" altLang="en-US" sz="2400" dirty="0"/>
              <a:t>会議が始まります。</a:t>
            </a:r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3600" b="1" dirty="0"/>
          </a:p>
        </p:txBody>
      </p:sp>
      <p:grpSp>
        <p:nvGrpSpPr>
          <p:cNvPr id="32" name="グループ化 31">
            <a:extLst>
              <a:ext uri="{FF2B5EF4-FFF2-40B4-BE49-F238E27FC236}">
                <a16:creationId xmlns="" xmlns:a16="http://schemas.microsoft.com/office/drawing/2014/main" id="{0426070F-3DC1-481B-9F76-ACD6C27C53B2}"/>
              </a:ext>
            </a:extLst>
          </p:cNvPr>
          <p:cNvGrpSpPr/>
          <p:nvPr/>
        </p:nvGrpSpPr>
        <p:grpSpPr>
          <a:xfrm>
            <a:off x="10032175" y="1046892"/>
            <a:ext cx="2121203" cy="2077629"/>
            <a:chOff x="7897894" y="4484155"/>
            <a:chExt cx="2121203" cy="2077629"/>
          </a:xfrm>
        </p:grpSpPr>
        <p:pic>
          <p:nvPicPr>
            <p:cNvPr id="11" name="図 10">
              <a:extLst>
                <a:ext uri="{FF2B5EF4-FFF2-40B4-BE49-F238E27FC236}">
                  <a16:creationId xmlns="" xmlns:a16="http://schemas.microsoft.com/office/drawing/2014/main" id="{8942229E-7089-43CC-803D-B7685CCEC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17" t="14223" r="-1534" b="37904"/>
            <a:stretch/>
          </p:blipFill>
          <p:spPr>
            <a:xfrm>
              <a:off x="7960695" y="4484155"/>
              <a:ext cx="2058402" cy="2077629"/>
            </a:xfrm>
            <a:prstGeom prst="rect">
              <a:avLst/>
            </a:prstGeom>
          </p:spPr>
        </p:pic>
        <p:sp>
          <p:nvSpPr>
            <p:cNvPr id="12" name="四角形: 角を丸くする 11">
              <a:extLst>
                <a:ext uri="{FF2B5EF4-FFF2-40B4-BE49-F238E27FC236}">
                  <a16:creationId xmlns="" xmlns:a16="http://schemas.microsoft.com/office/drawing/2014/main" id="{691EB267-AF0A-4D19-92D8-46FE98C8F195}"/>
                </a:ext>
              </a:extLst>
            </p:cNvPr>
            <p:cNvSpPr/>
            <p:nvPr/>
          </p:nvSpPr>
          <p:spPr>
            <a:xfrm>
              <a:off x="8264434" y="5210536"/>
              <a:ext cx="1480458" cy="49679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="" xmlns:a16="http://schemas.microsoft.com/office/drawing/2014/main" id="{C40CE13B-8499-4956-8A20-A778EE2DD620}"/>
                </a:ext>
              </a:extLst>
            </p:cNvPr>
            <p:cNvSpPr txBox="1"/>
            <p:nvPr/>
          </p:nvSpPr>
          <p:spPr>
            <a:xfrm>
              <a:off x="7897894" y="5256268"/>
              <a:ext cx="42832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900" dirty="0"/>
                <a:t>⑦</a:t>
              </a:r>
              <a:endParaRPr kumimoji="1" lang="ja-JP" altLang="en-US" sz="1900" dirty="0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="" xmlns:a16="http://schemas.microsoft.com/office/drawing/2014/main" id="{223BC203-A06B-45E6-92E2-98E3B5B53D8F}"/>
              </a:ext>
            </a:extLst>
          </p:cNvPr>
          <p:cNvGrpSpPr/>
          <p:nvPr/>
        </p:nvGrpSpPr>
        <p:grpSpPr>
          <a:xfrm>
            <a:off x="6586100" y="287452"/>
            <a:ext cx="1491453" cy="2830286"/>
            <a:chOff x="8375358" y="1262743"/>
            <a:chExt cx="1491453" cy="2830286"/>
          </a:xfrm>
        </p:grpSpPr>
        <p:pic>
          <p:nvPicPr>
            <p:cNvPr id="6" name="図 5">
              <a:extLst>
                <a:ext uri="{FF2B5EF4-FFF2-40B4-BE49-F238E27FC236}">
                  <a16:creationId xmlns="" xmlns:a16="http://schemas.microsoft.com/office/drawing/2014/main" id="{8705CAD3-C80D-4A80-995F-5265B9700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0" r="-1941"/>
            <a:stretch/>
          </p:blipFill>
          <p:spPr>
            <a:xfrm>
              <a:off x="8463958" y="1262743"/>
              <a:ext cx="1402853" cy="28302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四角形: 角を丸くする 6">
              <a:extLst>
                <a:ext uri="{FF2B5EF4-FFF2-40B4-BE49-F238E27FC236}">
                  <a16:creationId xmlns="" xmlns:a16="http://schemas.microsoft.com/office/drawing/2014/main" id="{1EBC975B-DDD6-41F5-BC51-280B2F94F776}"/>
                </a:ext>
              </a:extLst>
            </p:cNvPr>
            <p:cNvSpPr/>
            <p:nvPr/>
          </p:nvSpPr>
          <p:spPr>
            <a:xfrm>
              <a:off x="8540254" y="3429000"/>
              <a:ext cx="1204637" cy="3113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="" xmlns:a16="http://schemas.microsoft.com/office/drawing/2014/main" id="{1BEC8FB0-F2AE-459D-98B6-3FFA99B87692}"/>
                </a:ext>
              </a:extLst>
            </p:cNvPr>
            <p:cNvSpPr txBox="1"/>
            <p:nvPr/>
          </p:nvSpPr>
          <p:spPr>
            <a:xfrm>
              <a:off x="8375358" y="3102683"/>
              <a:ext cx="42832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900" dirty="0"/>
                <a:t>②</a:t>
              </a:r>
              <a:endParaRPr kumimoji="1" lang="ja-JP" altLang="en-US" sz="1900" dirty="0"/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="" xmlns:a16="http://schemas.microsoft.com/office/drawing/2014/main" id="{6AC321B4-27B8-4AD1-9FB8-7C4CA23C26E3}"/>
              </a:ext>
            </a:extLst>
          </p:cNvPr>
          <p:cNvGrpSpPr/>
          <p:nvPr/>
        </p:nvGrpSpPr>
        <p:grpSpPr>
          <a:xfrm>
            <a:off x="8062337" y="380874"/>
            <a:ext cx="1858681" cy="2746386"/>
            <a:chOff x="9915308" y="1382995"/>
            <a:chExt cx="1858681" cy="2746386"/>
          </a:xfrm>
        </p:grpSpPr>
        <p:pic>
          <p:nvPicPr>
            <p:cNvPr id="9" name="図 8">
              <a:extLst>
                <a:ext uri="{FF2B5EF4-FFF2-40B4-BE49-F238E27FC236}">
                  <a16:creationId xmlns="" xmlns:a16="http://schemas.microsoft.com/office/drawing/2014/main" id="{409AC10A-FFF5-43DD-A4B4-D4A70EE00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13" r="850"/>
            <a:stretch/>
          </p:blipFill>
          <p:spPr>
            <a:xfrm>
              <a:off x="10348692" y="1382995"/>
              <a:ext cx="1325988" cy="27463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四角形: 角を丸くする 14">
              <a:extLst>
                <a:ext uri="{FF2B5EF4-FFF2-40B4-BE49-F238E27FC236}">
                  <a16:creationId xmlns="" xmlns:a16="http://schemas.microsoft.com/office/drawing/2014/main" id="{81C7B3AC-ED51-4114-82FC-645D52241943}"/>
                </a:ext>
              </a:extLst>
            </p:cNvPr>
            <p:cNvSpPr/>
            <p:nvPr/>
          </p:nvSpPr>
          <p:spPr>
            <a:xfrm>
              <a:off x="10474233" y="1836305"/>
              <a:ext cx="1032699" cy="11891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6" name="四角形: 角を丸くする 15">
              <a:extLst>
                <a:ext uri="{FF2B5EF4-FFF2-40B4-BE49-F238E27FC236}">
                  <a16:creationId xmlns="" xmlns:a16="http://schemas.microsoft.com/office/drawing/2014/main" id="{5C965A04-EFD8-4430-A0B3-1F444208EC08}"/>
                </a:ext>
              </a:extLst>
            </p:cNvPr>
            <p:cNvSpPr/>
            <p:nvPr/>
          </p:nvSpPr>
          <p:spPr>
            <a:xfrm>
              <a:off x="10467702" y="1464950"/>
              <a:ext cx="1032699" cy="18513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="" xmlns:a16="http://schemas.microsoft.com/office/drawing/2014/main" id="{EE09F663-C7C8-4F87-B632-B15078FDB945}"/>
                </a:ext>
              </a:extLst>
            </p:cNvPr>
            <p:cNvSpPr txBox="1"/>
            <p:nvPr/>
          </p:nvSpPr>
          <p:spPr>
            <a:xfrm>
              <a:off x="10058300" y="1382995"/>
              <a:ext cx="42832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900" dirty="0"/>
                <a:t>③</a:t>
              </a:r>
              <a:endParaRPr kumimoji="1" lang="ja-JP" altLang="en-US" sz="1900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="" xmlns:a16="http://schemas.microsoft.com/office/drawing/2014/main" id="{98FD1481-CAA0-4C48-AB0E-3EF623D6D707}"/>
                </a:ext>
              </a:extLst>
            </p:cNvPr>
            <p:cNvSpPr txBox="1"/>
            <p:nvPr/>
          </p:nvSpPr>
          <p:spPr>
            <a:xfrm>
              <a:off x="9915308" y="2460276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/>
                <a:t>⑤</a:t>
              </a:r>
              <a:endParaRPr kumimoji="1" lang="ja-JP" altLang="en-US" sz="1600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="" xmlns:a16="http://schemas.microsoft.com/office/drawing/2014/main" id="{7FA60989-3ECA-49E4-9EAB-AE0A71CAC602}"/>
                </a:ext>
              </a:extLst>
            </p:cNvPr>
            <p:cNvSpPr txBox="1"/>
            <p:nvPr/>
          </p:nvSpPr>
          <p:spPr>
            <a:xfrm>
              <a:off x="10019097" y="1956739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/>
                <a:t>⑥</a:t>
              </a:r>
            </a:p>
          </p:txBody>
        </p:sp>
        <p:sp>
          <p:nvSpPr>
            <p:cNvPr id="13" name="四角形: 角を丸くする 12">
              <a:extLst>
                <a:ext uri="{FF2B5EF4-FFF2-40B4-BE49-F238E27FC236}">
                  <a16:creationId xmlns="" xmlns:a16="http://schemas.microsoft.com/office/drawing/2014/main" id="{4EBCF88E-9B7D-40AA-A856-55C001CE9A21}"/>
                </a:ext>
              </a:extLst>
            </p:cNvPr>
            <p:cNvSpPr/>
            <p:nvPr/>
          </p:nvSpPr>
          <p:spPr>
            <a:xfrm>
              <a:off x="10261624" y="2407920"/>
              <a:ext cx="1512365" cy="39091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4" name="四角形: 角を丸くする 13">
              <a:extLst>
                <a:ext uri="{FF2B5EF4-FFF2-40B4-BE49-F238E27FC236}">
                  <a16:creationId xmlns="" xmlns:a16="http://schemas.microsoft.com/office/drawing/2014/main" id="{85045CD0-D35E-427F-9E53-04F60CEBB5E6}"/>
                </a:ext>
              </a:extLst>
            </p:cNvPr>
            <p:cNvSpPr/>
            <p:nvPr/>
          </p:nvSpPr>
          <p:spPr>
            <a:xfrm>
              <a:off x="10367562" y="1982933"/>
              <a:ext cx="1285239" cy="24646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="" xmlns:a16="http://schemas.microsoft.com/office/drawing/2014/main" id="{43F3BF48-41B3-4D79-888A-585A78CFE0EF}"/>
                </a:ext>
              </a:extLst>
            </p:cNvPr>
            <p:cNvSpPr txBox="1"/>
            <p:nvPr/>
          </p:nvSpPr>
          <p:spPr>
            <a:xfrm>
              <a:off x="10019097" y="1727779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/>
                <a:t>④</a:t>
              </a:r>
              <a:endParaRPr kumimoji="1" lang="ja-JP" altLang="en-US" sz="1600" dirty="0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="" xmlns:a16="http://schemas.microsoft.com/office/drawing/2014/main" id="{D8B6BB92-0907-42D0-BCB7-017A5D71444B}"/>
              </a:ext>
            </a:extLst>
          </p:cNvPr>
          <p:cNvGrpSpPr/>
          <p:nvPr/>
        </p:nvGrpSpPr>
        <p:grpSpPr>
          <a:xfrm>
            <a:off x="9782979" y="3846878"/>
            <a:ext cx="2161928" cy="2100610"/>
            <a:chOff x="10019097" y="4299510"/>
            <a:chExt cx="2161928" cy="2100610"/>
          </a:xfrm>
        </p:grpSpPr>
        <p:pic>
          <p:nvPicPr>
            <p:cNvPr id="25" name="図 24">
              <a:extLst>
                <a:ext uri="{FF2B5EF4-FFF2-40B4-BE49-F238E27FC236}">
                  <a16:creationId xmlns="" xmlns:a16="http://schemas.microsoft.com/office/drawing/2014/main" id="{0A995899-5F60-41FD-BD46-1ED2A68A8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06" r="-293" b="32698"/>
            <a:stretch/>
          </p:blipFill>
          <p:spPr>
            <a:xfrm>
              <a:off x="10032175" y="4627097"/>
              <a:ext cx="2148850" cy="1773023"/>
            </a:xfrm>
            <a:prstGeom prst="rect">
              <a:avLst/>
            </a:prstGeom>
          </p:spPr>
        </p:pic>
        <p:sp>
          <p:nvSpPr>
            <p:cNvPr id="26" name="四角形: 角を丸くする 25">
              <a:extLst>
                <a:ext uri="{FF2B5EF4-FFF2-40B4-BE49-F238E27FC236}">
                  <a16:creationId xmlns="" xmlns:a16="http://schemas.microsoft.com/office/drawing/2014/main" id="{99A2F164-2DCF-4528-A297-B9A9B2674112}"/>
                </a:ext>
              </a:extLst>
            </p:cNvPr>
            <p:cNvSpPr/>
            <p:nvPr/>
          </p:nvSpPr>
          <p:spPr>
            <a:xfrm>
              <a:off x="10393951" y="5171984"/>
              <a:ext cx="1425297" cy="43045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="" xmlns:a16="http://schemas.microsoft.com/office/drawing/2014/main" id="{B32657B0-5E3C-48B4-BFC9-959F3AFAEFB4}"/>
                </a:ext>
              </a:extLst>
            </p:cNvPr>
            <p:cNvSpPr txBox="1"/>
            <p:nvPr/>
          </p:nvSpPr>
          <p:spPr>
            <a:xfrm>
              <a:off x="10019097" y="4299510"/>
              <a:ext cx="42832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900" dirty="0"/>
                <a:t>⑨</a:t>
              </a:r>
              <a:endParaRPr kumimoji="1" lang="ja-JP" altLang="en-US" sz="1900" dirty="0"/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="" xmlns:a16="http://schemas.microsoft.com/office/drawing/2014/main" id="{695F1EA9-AE7F-4BAF-AAAF-59309CE3E3E6}"/>
              </a:ext>
            </a:extLst>
          </p:cNvPr>
          <p:cNvGrpSpPr/>
          <p:nvPr/>
        </p:nvGrpSpPr>
        <p:grpSpPr>
          <a:xfrm>
            <a:off x="7827691" y="3725135"/>
            <a:ext cx="1373799" cy="2845413"/>
            <a:chOff x="10735961" y="1409371"/>
            <a:chExt cx="1373799" cy="2845413"/>
          </a:xfrm>
        </p:grpSpPr>
        <p:pic>
          <p:nvPicPr>
            <p:cNvPr id="34" name="図 33">
              <a:extLst>
                <a:ext uri="{FF2B5EF4-FFF2-40B4-BE49-F238E27FC236}">
                  <a16:creationId xmlns="" xmlns:a16="http://schemas.microsoft.com/office/drawing/2014/main" id="{E855497D-C06D-45FB-8108-0F0FD7FE9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439" r="-899"/>
            <a:stretch/>
          </p:blipFill>
          <p:spPr>
            <a:xfrm>
              <a:off x="10735961" y="1409371"/>
              <a:ext cx="1373799" cy="28454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5" name="四角形: 角を丸くする 34">
              <a:extLst>
                <a:ext uri="{FF2B5EF4-FFF2-40B4-BE49-F238E27FC236}">
                  <a16:creationId xmlns="" xmlns:a16="http://schemas.microsoft.com/office/drawing/2014/main" id="{BC1971F6-789C-4F58-A653-E13FF1F70355}"/>
                </a:ext>
              </a:extLst>
            </p:cNvPr>
            <p:cNvSpPr/>
            <p:nvPr/>
          </p:nvSpPr>
          <p:spPr>
            <a:xfrm>
              <a:off x="10807937" y="3427095"/>
              <a:ext cx="1204637" cy="3113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="" xmlns:a16="http://schemas.microsoft.com/office/drawing/2014/main" id="{A5E7B702-D86F-46D6-990E-08A7D20F3B39}"/>
              </a:ext>
            </a:extLst>
          </p:cNvPr>
          <p:cNvSpPr txBox="1"/>
          <p:nvPr/>
        </p:nvSpPr>
        <p:spPr>
          <a:xfrm>
            <a:off x="7471345" y="5755127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900" dirty="0"/>
              <a:t>⑧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="" xmlns:a16="http://schemas.microsoft.com/office/drawing/2014/main" id="{9BC57213-F39C-459C-AAD0-CC765C826A9B}"/>
              </a:ext>
            </a:extLst>
          </p:cNvPr>
          <p:cNvSpPr/>
          <p:nvPr/>
        </p:nvSpPr>
        <p:spPr>
          <a:xfrm>
            <a:off x="6670766" y="287451"/>
            <a:ext cx="1395464" cy="28370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="" xmlns:a16="http://schemas.microsoft.com/office/drawing/2014/main" id="{5B1647AC-9C4F-435D-9D5C-58AC95BB6E4A}"/>
              </a:ext>
            </a:extLst>
          </p:cNvPr>
          <p:cNvSpPr/>
          <p:nvPr/>
        </p:nvSpPr>
        <p:spPr>
          <a:xfrm>
            <a:off x="8490659" y="357051"/>
            <a:ext cx="1330112" cy="2760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="" xmlns:a16="http://schemas.microsoft.com/office/drawing/2014/main" id="{22EA87D2-7438-4EB1-A5D8-9FB8C5B24F30}"/>
              </a:ext>
            </a:extLst>
          </p:cNvPr>
          <p:cNvSpPr/>
          <p:nvPr/>
        </p:nvSpPr>
        <p:spPr>
          <a:xfrm>
            <a:off x="7806026" y="3724458"/>
            <a:ext cx="1395464" cy="2846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="" xmlns:a16="http://schemas.microsoft.com/office/drawing/2014/main" id="{76BD5531-EC9D-4196-BA1E-6143BE0C011A}"/>
              </a:ext>
            </a:extLst>
          </p:cNvPr>
          <p:cNvSpPr txBox="1"/>
          <p:nvPr/>
        </p:nvSpPr>
        <p:spPr>
          <a:xfrm>
            <a:off x="285577" y="196582"/>
            <a:ext cx="4659086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</a:rPr>
              <a:t>４．操作の手引き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6296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